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C4D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5" d="100"/>
          <a:sy n="85" d="100"/>
        </p:scale>
        <p:origin x="1378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D06C7F-A734-42E5-AEBB-EC2C453E214C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8AF262-7557-4487-A67F-92BF3152B1C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5307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565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28471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  <a:alpha val="86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2"/>
          <p:cNvSpPr txBox="1">
            <a:spLocks noChangeArrowheads="1"/>
          </p:cNvSpPr>
          <p:nvPr/>
        </p:nvSpPr>
        <p:spPr bwMode="auto">
          <a:xfrm>
            <a:off x="1379582" y="2662731"/>
            <a:ext cx="646681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项目阶段</a:t>
            </a:r>
            <a:r>
              <a:rPr lang="zh-CN" altLang="en-US" sz="4800" dirty="0">
                <a:solidFill>
                  <a:schemeClr val="bg1"/>
                </a:solidFill>
                <a:latin typeface="方正大标宋简体" panose="02010601030101010101" pitchFamily="2" charset="-122"/>
                <a:ea typeface="方正大标宋简体" panose="02010601030101010101" pitchFamily="2" charset="-122"/>
              </a:rPr>
              <a:t>汇报</a:t>
            </a:r>
            <a:endParaRPr lang="zh-CN" altLang="en-US" sz="4800" dirty="0">
              <a:solidFill>
                <a:schemeClr val="bg1"/>
              </a:solidFill>
              <a:latin typeface="方正大标宋简体" panose="02010601030101010101" pitchFamily="2" charset="-122"/>
              <a:ea typeface="方正大标宋简体" panose="0201060103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453745" y="4725144"/>
            <a:ext cx="2259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+mn-ea"/>
              </a:rPr>
              <a:t>数据库设计 蔡世杰</a:t>
            </a:r>
            <a:endParaRPr lang="en-US" altLang="zh-CN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42" name="温馨、背景音乐 - 梦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623954" y="-647516"/>
            <a:ext cx="457259" cy="457200"/>
          </a:xfrm>
          <a:prstGeom prst="rect">
            <a:avLst/>
          </a:prstGeom>
        </p:spPr>
      </p:pic>
      <p:grpSp>
        <p:nvGrpSpPr>
          <p:cNvPr id="7" name="Group 4"/>
          <p:cNvGrpSpPr>
            <a:grpSpLocks noChangeAspect="1"/>
          </p:cNvGrpSpPr>
          <p:nvPr/>
        </p:nvGrpSpPr>
        <p:grpSpPr bwMode="auto">
          <a:xfrm>
            <a:off x="3488180" y="764704"/>
            <a:ext cx="2271547" cy="1652135"/>
            <a:chOff x="3320" y="188"/>
            <a:chExt cx="2072" cy="1507"/>
          </a:xfrm>
          <a:solidFill>
            <a:schemeClr val="bg1">
              <a:lumMod val="85000"/>
            </a:schemeClr>
          </a:solidFill>
        </p:grpSpPr>
        <p:sp>
          <p:nvSpPr>
            <p:cNvPr id="8" name="Freeform 5"/>
            <p:cNvSpPr>
              <a:spLocks noEditPoints="1"/>
            </p:cNvSpPr>
            <p:nvPr/>
          </p:nvSpPr>
          <p:spPr bwMode="auto">
            <a:xfrm>
              <a:off x="3320" y="188"/>
              <a:ext cx="2072" cy="1507"/>
            </a:xfrm>
            <a:custGeom>
              <a:avLst/>
              <a:gdLst>
                <a:gd name="T0" fmla="*/ 741 w 874"/>
                <a:gd name="T1" fmla="*/ 210 h 635"/>
                <a:gd name="T2" fmla="*/ 616 w 874"/>
                <a:gd name="T3" fmla="*/ 23 h 635"/>
                <a:gd name="T4" fmla="*/ 70 w 874"/>
                <a:gd name="T5" fmla="*/ 141 h 635"/>
                <a:gd name="T6" fmla="*/ 176 w 874"/>
                <a:gd name="T7" fmla="*/ 218 h 635"/>
                <a:gd name="T8" fmla="*/ 158 w 874"/>
                <a:gd name="T9" fmla="*/ 280 h 635"/>
                <a:gd name="T10" fmla="*/ 664 w 874"/>
                <a:gd name="T11" fmla="*/ 333 h 635"/>
                <a:gd name="T12" fmla="*/ 159 w 874"/>
                <a:gd name="T13" fmla="*/ 319 h 635"/>
                <a:gd name="T14" fmla="*/ 119 w 874"/>
                <a:gd name="T15" fmla="*/ 266 h 635"/>
                <a:gd name="T16" fmla="*/ 577 w 874"/>
                <a:gd name="T17" fmla="*/ 594 h 635"/>
                <a:gd name="T18" fmla="*/ 871 w 874"/>
                <a:gd name="T19" fmla="*/ 350 h 635"/>
                <a:gd name="T20" fmla="*/ 736 w 874"/>
                <a:gd name="T21" fmla="*/ 213 h 635"/>
                <a:gd name="T22" fmla="*/ 91 w 874"/>
                <a:gd name="T23" fmla="*/ 193 h 635"/>
                <a:gd name="T24" fmla="*/ 229 w 874"/>
                <a:gd name="T25" fmla="*/ 71 h 635"/>
                <a:gd name="T26" fmla="*/ 529 w 874"/>
                <a:gd name="T27" fmla="*/ 199 h 635"/>
                <a:gd name="T28" fmla="*/ 533 w 874"/>
                <a:gd name="T29" fmla="*/ 121 h 635"/>
                <a:gd name="T30" fmla="*/ 595 w 874"/>
                <a:gd name="T31" fmla="*/ 92 h 635"/>
                <a:gd name="T32" fmla="*/ 603 w 874"/>
                <a:gd name="T33" fmla="*/ 132 h 635"/>
                <a:gd name="T34" fmla="*/ 527 w 874"/>
                <a:gd name="T35" fmla="*/ 126 h 635"/>
                <a:gd name="T36" fmla="*/ 525 w 874"/>
                <a:gd name="T37" fmla="*/ 180 h 635"/>
                <a:gd name="T38" fmla="*/ 99 w 874"/>
                <a:gd name="T39" fmla="*/ 181 h 635"/>
                <a:gd name="T40" fmla="*/ 101 w 874"/>
                <a:gd name="T41" fmla="*/ 128 h 635"/>
                <a:gd name="T42" fmla="*/ 103 w 874"/>
                <a:gd name="T43" fmla="*/ 74 h 635"/>
                <a:gd name="T44" fmla="*/ 91 w 874"/>
                <a:gd name="T45" fmla="*/ 82 h 635"/>
                <a:gd name="T46" fmla="*/ 183 w 874"/>
                <a:gd name="T47" fmla="*/ 326 h 635"/>
                <a:gd name="T48" fmla="*/ 168 w 874"/>
                <a:gd name="T49" fmla="*/ 315 h 635"/>
                <a:gd name="T50" fmla="*/ 162 w 874"/>
                <a:gd name="T51" fmla="*/ 285 h 635"/>
                <a:gd name="T52" fmla="*/ 161 w 874"/>
                <a:gd name="T53" fmla="*/ 273 h 635"/>
                <a:gd name="T54" fmla="*/ 472 w 874"/>
                <a:gd name="T55" fmla="*/ 218 h 635"/>
                <a:gd name="T56" fmla="*/ 721 w 874"/>
                <a:gd name="T57" fmla="*/ 304 h 635"/>
                <a:gd name="T58" fmla="*/ 514 w 874"/>
                <a:gd name="T59" fmla="*/ 400 h 635"/>
                <a:gd name="T60" fmla="*/ 685 w 874"/>
                <a:gd name="T61" fmla="*/ 337 h 635"/>
                <a:gd name="T62" fmla="*/ 512 w 874"/>
                <a:gd name="T63" fmla="*/ 442 h 635"/>
                <a:gd name="T64" fmla="*/ 545 w 874"/>
                <a:gd name="T65" fmla="*/ 338 h 635"/>
                <a:gd name="T66" fmla="*/ 508 w 874"/>
                <a:gd name="T67" fmla="*/ 349 h 635"/>
                <a:gd name="T68" fmla="*/ 187 w 874"/>
                <a:gd name="T69" fmla="*/ 345 h 635"/>
                <a:gd name="T70" fmla="*/ 506 w 874"/>
                <a:gd name="T71" fmla="*/ 395 h 635"/>
                <a:gd name="T72" fmla="*/ 184 w 874"/>
                <a:gd name="T73" fmla="*/ 447 h 635"/>
                <a:gd name="T74" fmla="*/ 491 w 874"/>
                <a:gd name="T75" fmla="*/ 439 h 635"/>
                <a:gd name="T76" fmla="*/ 123 w 874"/>
                <a:gd name="T77" fmla="*/ 327 h 635"/>
                <a:gd name="T78" fmla="*/ 61 w 874"/>
                <a:gd name="T79" fmla="*/ 398 h 635"/>
                <a:gd name="T80" fmla="*/ 46 w 874"/>
                <a:gd name="T81" fmla="*/ 305 h 635"/>
                <a:gd name="T82" fmla="*/ 285 w 874"/>
                <a:gd name="T83" fmla="*/ 460 h 635"/>
                <a:gd name="T84" fmla="*/ 516 w 874"/>
                <a:gd name="T85" fmla="*/ 496 h 635"/>
                <a:gd name="T86" fmla="*/ 35 w 874"/>
                <a:gd name="T87" fmla="*/ 334 h 635"/>
                <a:gd name="T88" fmla="*/ 242 w 874"/>
                <a:gd name="T89" fmla="*/ 573 h 635"/>
                <a:gd name="T90" fmla="*/ 27 w 874"/>
                <a:gd name="T91" fmla="*/ 399 h 635"/>
                <a:gd name="T92" fmla="*/ 450 w 874"/>
                <a:gd name="T93" fmla="*/ 621 h 635"/>
                <a:gd name="T94" fmla="*/ 23 w 874"/>
                <a:gd name="T95" fmla="*/ 503 h 635"/>
                <a:gd name="T96" fmla="*/ 709 w 874"/>
                <a:gd name="T97" fmla="*/ 504 h 635"/>
                <a:gd name="T98" fmla="*/ 554 w 874"/>
                <a:gd name="T99" fmla="*/ 576 h 635"/>
                <a:gd name="T100" fmla="*/ 578 w 874"/>
                <a:gd name="T101" fmla="*/ 538 h 635"/>
                <a:gd name="T102" fmla="*/ 458 w 874"/>
                <a:gd name="T103" fmla="*/ 562 h 635"/>
                <a:gd name="T104" fmla="*/ 652 w 874"/>
                <a:gd name="T105" fmla="*/ 459 h 635"/>
                <a:gd name="T106" fmla="*/ 453 w 874"/>
                <a:gd name="T107" fmla="*/ 546 h 635"/>
                <a:gd name="T108" fmla="*/ 449 w 874"/>
                <a:gd name="T109" fmla="*/ 577 h 635"/>
                <a:gd name="T110" fmla="*/ 448 w 874"/>
                <a:gd name="T111" fmla="*/ 596 h 635"/>
                <a:gd name="T112" fmla="*/ 26 w 874"/>
                <a:gd name="T113" fmla="*/ 504 h 635"/>
                <a:gd name="T114" fmla="*/ 275 w 874"/>
                <a:gd name="T115" fmla="*/ 469 h 635"/>
                <a:gd name="T116" fmla="*/ 681 w 874"/>
                <a:gd name="T117" fmla="*/ 437 h 635"/>
                <a:gd name="T118" fmla="*/ 728 w 874"/>
                <a:gd name="T119" fmla="*/ 333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874" h="635">
                  <a:moveTo>
                    <a:pt x="871" y="350"/>
                  </a:moveTo>
                  <a:cubicBezTo>
                    <a:pt x="871" y="350"/>
                    <a:pt x="871" y="349"/>
                    <a:pt x="871" y="349"/>
                  </a:cubicBezTo>
                  <a:cubicBezTo>
                    <a:pt x="856" y="336"/>
                    <a:pt x="832" y="335"/>
                    <a:pt x="812" y="332"/>
                  </a:cubicBezTo>
                  <a:cubicBezTo>
                    <a:pt x="790" y="328"/>
                    <a:pt x="764" y="321"/>
                    <a:pt x="740" y="321"/>
                  </a:cubicBezTo>
                  <a:cubicBezTo>
                    <a:pt x="742" y="315"/>
                    <a:pt x="738" y="308"/>
                    <a:pt x="731" y="309"/>
                  </a:cubicBezTo>
                  <a:cubicBezTo>
                    <a:pt x="731" y="308"/>
                    <a:pt x="729" y="307"/>
                    <a:pt x="728" y="308"/>
                  </a:cubicBezTo>
                  <a:cubicBezTo>
                    <a:pt x="727" y="308"/>
                    <a:pt x="726" y="309"/>
                    <a:pt x="726" y="309"/>
                  </a:cubicBezTo>
                  <a:cubicBezTo>
                    <a:pt x="726" y="309"/>
                    <a:pt x="726" y="308"/>
                    <a:pt x="726" y="308"/>
                  </a:cubicBezTo>
                  <a:cubicBezTo>
                    <a:pt x="713" y="279"/>
                    <a:pt x="711" y="247"/>
                    <a:pt x="723" y="217"/>
                  </a:cubicBezTo>
                  <a:cubicBezTo>
                    <a:pt x="727" y="217"/>
                    <a:pt x="730" y="217"/>
                    <a:pt x="733" y="216"/>
                  </a:cubicBezTo>
                  <a:cubicBezTo>
                    <a:pt x="734" y="217"/>
                    <a:pt x="734" y="218"/>
                    <a:pt x="735" y="217"/>
                  </a:cubicBezTo>
                  <a:cubicBezTo>
                    <a:pt x="739" y="216"/>
                    <a:pt x="741" y="214"/>
                    <a:pt x="741" y="210"/>
                  </a:cubicBezTo>
                  <a:cubicBezTo>
                    <a:pt x="741" y="209"/>
                    <a:pt x="741" y="206"/>
                    <a:pt x="739" y="204"/>
                  </a:cubicBezTo>
                  <a:cubicBezTo>
                    <a:pt x="739" y="204"/>
                    <a:pt x="740" y="204"/>
                    <a:pt x="740" y="204"/>
                  </a:cubicBezTo>
                  <a:cubicBezTo>
                    <a:pt x="742" y="205"/>
                    <a:pt x="744" y="201"/>
                    <a:pt x="741" y="200"/>
                  </a:cubicBezTo>
                  <a:cubicBezTo>
                    <a:pt x="695" y="181"/>
                    <a:pt x="651" y="158"/>
                    <a:pt x="609" y="132"/>
                  </a:cubicBezTo>
                  <a:cubicBezTo>
                    <a:pt x="614" y="125"/>
                    <a:pt x="619" y="118"/>
                    <a:pt x="623" y="110"/>
                  </a:cubicBezTo>
                  <a:cubicBezTo>
                    <a:pt x="623" y="109"/>
                    <a:pt x="623" y="108"/>
                    <a:pt x="622" y="108"/>
                  </a:cubicBezTo>
                  <a:cubicBezTo>
                    <a:pt x="616" y="108"/>
                    <a:pt x="612" y="108"/>
                    <a:pt x="606" y="109"/>
                  </a:cubicBezTo>
                  <a:cubicBezTo>
                    <a:pt x="606" y="109"/>
                    <a:pt x="606" y="109"/>
                    <a:pt x="606" y="109"/>
                  </a:cubicBezTo>
                  <a:cubicBezTo>
                    <a:pt x="601" y="99"/>
                    <a:pt x="598" y="90"/>
                    <a:pt x="596" y="79"/>
                  </a:cubicBezTo>
                  <a:cubicBezTo>
                    <a:pt x="595" y="68"/>
                    <a:pt x="592" y="53"/>
                    <a:pt x="600" y="45"/>
                  </a:cubicBezTo>
                  <a:cubicBezTo>
                    <a:pt x="601" y="43"/>
                    <a:pt x="600" y="41"/>
                    <a:pt x="599" y="41"/>
                  </a:cubicBezTo>
                  <a:cubicBezTo>
                    <a:pt x="605" y="35"/>
                    <a:pt x="610" y="29"/>
                    <a:pt x="616" y="23"/>
                  </a:cubicBezTo>
                  <a:cubicBezTo>
                    <a:pt x="617" y="22"/>
                    <a:pt x="616" y="20"/>
                    <a:pt x="615" y="20"/>
                  </a:cubicBezTo>
                  <a:cubicBezTo>
                    <a:pt x="615" y="20"/>
                    <a:pt x="614" y="20"/>
                    <a:pt x="614" y="20"/>
                  </a:cubicBezTo>
                  <a:cubicBezTo>
                    <a:pt x="586" y="12"/>
                    <a:pt x="556" y="11"/>
                    <a:pt x="527" y="10"/>
                  </a:cubicBezTo>
                  <a:cubicBezTo>
                    <a:pt x="497" y="9"/>
                    <a:pt x="466" y="8"/>
                    <a:pt x="436" y="7"/>
                  </a:cubicBezTo>
                  <a:cubicBezTo>
                    <a:pt x="405" y="6"/>
                    <a:pt x="374" y="5"/>
                    <a:pt x="343" y="4"/>
                  </a:cubicBezTo>
                  <a:cubicBezTo>
                    <a:pt x="311" y="3"/>
                    <a:pt x="279" y="0"/>
                    <a:pt x="247" y="2"/>
                  </a:cubicBezTo>
                  <a:cubicBezTo>
                    <a:pt x="246" y="2"/>
                    <a:pt x="246" y="2"/>
                    <a:pt x="246" y="3"/>
                  </a:cubicBezTo>
                  <a:cubicBezTo>
                    <a:pt x="215" y="9"/>
                    <a:pt x="184" y="23"/>
                    <a:pt x="155" y="35"/>
                  </a:cubicBezTo>
                  <a:cubicBezTo>
                    <a:pt x="141" y="41"/>
                    <a:pt x="127" y="47"/>
                    <a:pt x="113" y="53"/>
                  </a:cubicBezTo>
                  <a:cubicBezTo>
                    <a:pt x="103" y="57"/>
                    <a:pt x="90" y="61"/>
                    <a:pt x="82" y="69"/>
                  </a:cubicBezTo>
                  <a:cubicBezTo>
                    <a:pt x="77" y="76"/>
                    <a:pt x="76" y="86"/>
                    <a:pt x="75" y="94"/>
                  </a:cubicBezTo>
                  <a:cubicBezTo>
                    <a:pt x="74" y="110"/>
                    <a:pt x="72" y="126"/>
                    <a:pt x="70" y="141"/>
                  </a:cubicBezTo>
                  <a:cubicBezTo>
                    <a:pt x="69" y="157"/>
                    <a:pt x="66" y="188"/>
                    <a:pt x="86" y="194"/>
                  </a:cubicBezTo>
                  <a:cubicBezTo>
                    <a:pt x="86" y="195"/>
                    <a:pt x="86" y="195"/>
                    <a:pt x="86" y="195"/>
                  </a:cubicBezTo>
                  <a:cubicBezTo>
                    <a:pt x="107" y="199"/>
                    <a:pt x="128" y="201"/>
                    <a:pt x="150" y="202"/>
                  </a:cubicBezTo>
                  <a:cubicBezTo>
                    <a:pt x="149" y="202"/>
                    <a:pt x="149" y="203"/>
                    <a:pt x="150" y="203"/>
                  </a:cubicBezTo>
                  <a:cubicBezTo>
                    <a:pt x="153" y="210"/>
                    <a:pt x="159" y="215"/>
                    <a:pt x="166" y="218"/>
                  </a:cubicBezTo>
                  <a:cubicBezTo>
                    <a:pt x="166" y="218"/>
                    <a:pt x="167" y="218"/>
                    <a:pt x="166" y="218"/>
                  </a:cubicBezTo>
                  <a:cubicBezTo>
                    <a:pt x="161" y="213"/>
                    <a:pt x="157" y="207"/>
                    <a:pt x="152" y="202"/>
                  </a:cubicBezTo>
                  <a:cubicBezTo>
                    <a:pt x="168" y="203"/>
                    <a:pt x="184" y="203"/>
                    <a:pt x="200" y="204"/>
                  </a:cubicBezTo>
                  <a:cubicBezTo>
                    <a:pt x="240" y="206"/>
                    <a:pt x="279" y="207"/>
                    <a:pt x="318" y="208"/>
                  </a:cubicBezTo>
                  <a:cubicBezTo>
                    <a:pt x="337" y="209"/>
                    <a:pt x="356" y="210"/>
                    <a:pt x="374" y="211"/>
                  </a:cubicBezTo>
                  <a:cubicBezTo>
                    <a:pt x="344" y="211"/>
                    <a:pt x="313" y="213"/>
                    <a:pt x="283" y="214"/>
                  </a:cubicBezTo>
                  <a:cubicBezTo>
                    <a:pt x="248" y="216"/>
                    <a:pt x="211" y="214"/>
                    <a:pt x="176" y="218"/>
                  </a:cubicBezTo>
                  <a:cubicBezTo>
                    <a:pt x="175" y="219"/>
                    <a:pt x="175" y="221"/>
                    <a:pt x="176" y="221"/>
                  </a:cubicBezTo>
                  <a:cubicBezTo>
                    <a:pt x="211" y="223"/>
                    <a:pt x="248" y="219"/>
                    <a:pt x="283" y="217"/>
                  </a:cubicBezTo>
                  <a:cubicBezTo>
                    <a:pt x="318" y="216"/>
                    <a:pt x="354" y="217"/>
                    <a:pt x="389" y="213"/>
                  </a:cubicBezTo>
                  <a:cubicBezTo>
                    <a:pt x="390" y="213"/>
                    <a:pt x="390" y="212"/>
                    <a:pt x="390" y="212"/>
                  </a:cubicBezTo>
                  <a:cubicBezTo>
                    <a:pt x="405" y="213"/>
                    <a:pt x="420" y="213"/>
                    <a:pt x="435" y="215"/>
                  </a:cubicBezTo>
                  <a:cubicBezTo>
                    <a:pt x="437" y="215"/>
                    <a:pt x="440" y="215"/>
                    <a:pt x="443" y="215"/>
                  </a:cubicBezTo>
                  <a:cubicBezTo>
                    <a:pt x="402" y="216"/>
                    <a:pt x="361" y="218"/>
                    <a:pt x="321" y="220"/>
                  </a:cubicBezTo>
                  <a:cubicBezTo>
                    <a:pt x="297" y="221"/>
                    <a:pt x="273" y="222"/>
                    <a:pt x="249" y="223"/>
                  </a:cubicBezTo>
                  <a:cubicBezTo>
                    <a:pt x="225" y="224"/>
                    <a:pt x="200" y="223"/>
                    <a:pt x="176" y="227"/>
                  </a:cubicBezTo>
                  <a:cubicBezTo>
                    <a:pt x="176" y="227"/>
                    <a:pt x="176" y="227"/>
                    <a:pt x="176" y="227"/>
                  </a:cubicBezTo>
                  <a:cubicBezTo>
                    <a:pt x="175" y="227"/>
                    <a:pt x="175" y="227"/>
                    <a:pt x="175" y="226"/>
                  </a:cubicBezTo>
                  <a:cubicBezTo>
                    <a:pt x="151" y="217"/>
                    <a:pt x="157" y="270"/>
                    <a:pt x="158" y="280"/>
                  </a:cubicBezTo>
                  <a:cubicBezTo>
                    <a:pt x="160" y="294"/>
                    <a:pt x="165" y="342"/>
                    <a:pt x="188" y="339"/>
                  </a:cubicBezTo>
                  <a:cubicBezTo>
                    <a:pt x="189" y="339"/>
                    <a:pt x="189" y="339"/>
                    <a:pt x="189" y="338"/>
                  </a:cubicBezTo>
                  <a:cubicBezTo>
                    <a:pt x="210" y="341"/>
                    <a:pt x="232" y="339"/>
                    <a:pt x="253" y="339"/>
                  </a:cubicBezTo>
                  <a:cubicBezTo>
                    <a:pt x="277" y="338"/>
                    <a:pt x="301" y="337"/>
                    <a:pt x="325" y="335"/>
                  </a:cubicBezTo>
                  <a:cubicBezTo>
                    <a:pt x="372" y="333"/>
                    <a:pt x="419" y="329"/>
                    <a:pt x="465" y="328"/>
                  </a:cubicBezTo>
                  <a:cubicBezTo>
                    <a:pt x="512" y="327"/>
                    <a:pt x="559" y="329"/>
                    <a:pt x="606" y="328"/>
                  </a:cubicBezTo>
                  <a:cubicBezTo>
                    <a:pt x="645" y="328"/>
                    <a:pt x="692" y="330"/>
                    <a:pt x="728" y="313"/>
                  </a:cubicBezTo>
                  <a:cubicBezTo>
                    <a:pt x="729" y="314"/>
                    <a:pt x="730" y="314"/>
                    <a:pt x="731" y="314"/>
                  </a:cubicBezTo>
                  <a:cubicBezTo>
                    <a:pt x="732" y="321"/>
                    <a:pt x="730" y="325"/>
                    <a:pt x="726" y="326"/>
                  </a:cubicBezTo>
                  <a:cubicBezTo>
                    <a:pt x="723" y="326"/>
                    <a:pt x="720" y="327"/>
                    <a:pt x="718" y="327"/>
                  </a:cubicBezTo>
                  <a:cubicBezTo>
                    <a:pt x="711" y="329"/>
                    <a:pt x="703" y="330"/>
                    <a:pt x="696" y="331"/>
                  </a:cubicBezTo>
                  <a:cubicBezTo>
                    <a:pt x="685" y="332"/>
                    <a:pt x="675" y="333"/>
                    <a:pt x="664" y="333"/>
                  </a:cubicBezTo>
                  <a:cubicBezTo>
                    <a:pt x="642" y="334"/>
                    <a:pt x="620" y="333"/>
                    <a:pt x="598" y="333"/>
                  </a:cubicBezTo>
                  <a:cubicBezTo>
                    <a:pt x="582" y="333"/>
                    <a:pt x="565" y="333"/>
                    <a:pt x="549" y="333"/>
                  </a:cubicBezTo>
                  <a:cubicBezTo>
                    <a:pt x="549" y="333"/>
                    <a:pt x="549" y="333"/>
                    <a:pt x="549" y="332"/>
                  </a:cubicBezTo>
                  <a:cubicBezTo>
                    <a:pt x="550" y="332"/>
                    <a:pt x="549" y="331"/>
                    <a:pt x="548" y="332"/>
                  </a:cubicBezTo>
                  <a:cubicBezTo>
                    <a:pt x="548" y="332"/>
                    <a:pt x="547" y="332"/>
                    <a:pt x="547" y="333"/>
                  </a:cubicBezTo>
                  <a:cubicBezTo>
                    <a:pt x="518" y="333"/>
                    <a:pt x="489" y="333"/>
                    <a:pt x="459" y="334"/>
                  </a:cubicBezTo>
                  <a:cubicBezTo>
                    <a:pt x="413" y="336"/>
                    <a:pt x="367" y="338"/>
                    <a:pt x="321" y="341"/>
                  </a:cubicBezTo>
                  <a:cubicBezTo>
                    <a:pt x="299" y="342"/>
                    <a:pt x="277" y="344"/>
                    <a:pt x="255" y="346"/>
                  </a:cubicBezTo>
                  <a:cubicBezTo>
                    <a:pt x="232" y="348"/>
                    <a:pt x="211" y="350"/>
                    <a:pt x="188" y="343"/>
                  </a:cubicBezTo>
                  <a:cubicBezTo>
                    <a:pt x="187" y="343"/>
                    <a:pt x="187" y="343"/>
                    <a:pt x="187" y="343"/>
                  </a:cubicBezTo>
                  <a:cubicBezTo>
                    <a:pt x="187" y="343"/>
                    <a:pt x="186" y="342"/>
                    <a:pt x="185" y="342"/>
                  </a:cubicBezTo>
                  <a:cubicBezTo>
                    <a:pt x="173" y="349"/>
                    <a:pt x="162" y="327"/>
                    <a:pt x="159" y="319"/>
                  </a:cubicBezTo>
                  <a:cubicBezTo>
                    <a:pt x="156" y="309"/>
                    <a:pt x="155" y="299"/>
                    <a:pt x="154" y="290"/>
                  </a:cubicBezTo>
                  <a:cubicBezTo>
                    <a:pt x="153" y="274"/>
                    <a:pt x="146" y="221"/>
                    <a:pt x="172" y="221"/>
                  </a:cubicBezTo>
                  <a:cubicBezTo>
                    <a:pt x="172" y="221"/>
                    <a:pt x="173" y="220"/>
                    <a:pt x="172" y="220"/>
                  </a:cubicBezTo>
                  <a:cubicBezTo>
                    <a:pt x="140" y="215"/>
                    <a:pt x="151" y="278"/>
                    <a:pt x="152" y="294"/>
                  </a:cubicBezTo>
                  <a:cubicBezTo>
                    <a:pt x="153" y="300"/>
                    <a:pt x="156" y="316"/>
                    <a:pt x="161" y="329"/>
                  </a:cubicBezTo>
                  <a:cubicBezTo>
                    <a:pt x="158" y="325"/>
                    <a:pt x="156" y="321"/>
                    <a:pt x="154" y="316"/>
                  </a:cubicBezTo>
                  <a:cubicBezTo>
                    <a:pt x="154" y="316"/>
                    <a:pt x="153" y="315"/>
                    <a:pt x="153" y="315"/>
                  </a:cubicBezTo>
                  <a:cubicBezTo>
                    <a:pt x="151" y="312"/>
                    <a:pt x="149" y="308"/>
                    <a:pt x="147" y="305"/>
                  </a:cubicBezTo>
                  <a:cubicBezTo>
                    <a:pt x="140" y="292"/>
                    <a:pt x="133" y="279"/>
                    <a:pt x="125" y="266"/>
                  </a:cubicBezTo>
                  <a:cubicBezTo>
                    <a:pt x="111" y="242"/>
                    <a:pt x="97" y="216"/>
                    <a:pt x="81" y="193"/>
                  </a:cubicBezTo>
                  <a:cubicBezTo>
                    <a:pt x="80" y="191"/>
                    <a:pt x="77" y="192"/>
                    <a:pt x="78" y="194"/>
                  </a:cubicBezTo>
                  <a:cubicBezTo>
                    <a:pt x="90" y="219"/>
                    <a:pt x="105" y="242"/>
                    <a:pt x="119" y="266"/>
                  </a:cubicBezTo>
                  <a:cubicBezTo>
                    <a:pt x="94" y="275"/>
                    <a:pt x="67" y="285"/>
                    <a:pt x="44" y="298"/>
                  </a:cubicBezTo>
                  <a:cubicBezTo>
                    <a:pt x="26" y="307"/>
                    <a:pt x="30" y="334"/>
                    <a:pt x="30" y="351"/>
                  </a:cubicBezTo>
                  <a:cubicBezTo>
                    <a:pt x="30" y="356"/>
                    <a:pt x="29" y="369"/>
                    <a:pt x="29" y="384"/>
                  </a:cubicBezTo>
                  <a:cubicBezTo>
                    <a:pt x="19" y="384"/>
                    <a:pt x="15" y="393"/>
                    <a:pt x="12" y="402"/>
                  </a:cubicBezTo>
                  <a:cubicBezTo>
                    <a:pt x="7" y="420"/>
                    <a:pt x="7" y="442"/>
                    <a:pt x="6" y="461"/>
                  </a:cubicBezTo>
                  <a:cubicBezTo>
                    <a:pt x="6" y="476"/>
                    <a:pt x="0" y="524"/>
                    <a:pt x="29" y="516"/>
                  </a:cubicBezTo>
                  <a:cubicBezTo>
                    <a:pt x="29" y="516"/>
                    <a:pt x="29" y="516"/>
                    <a:pt x="29" y="517"/>
                  </a:cubicBezTo>
                  <a:cubicBezTo>
                    <a:pt x="61" y="533"/>
                    <a:pt x="98" y="540"/>
                    <a:pt x="133" y="549"/>
                  </a:cubicBezTo>
                  <a:cubicBezTo>
                    <a:pt x="169" y="558"/>
                    <a:pt x="205" y="565"/>
                    <a:pt x="241" y="576"/>
                  </a:cubicBezTo>
                  <a:cubicBezTo>
                    <a:pt x="310" y="596"/>
                    <a:pt x="377" y="627"/>
                    <a:pt x="450" y="634"/>
                  </a:cubicBezTo>
                  <a:cubicBezTo>
                    <a:pt x="450" y="635"/>
                    <a:pt x="451" y="635"/>
                    <a:pt x="452" y="635"/>
                  </a:cubicBezTo>
                  <a:cubicBezTo>
                    <a:pt x="495" y="628"/>
                    <a:pt x="537" y="611"/>
                    <a:pt x="577" y="594"/>
                  </a:cubicBezTo>
                  <a:cubicBezTo>
                    <a:pt x="619" y="577"/>
                    <a:pt x="661" y="560"/>
                    <a:pt x="703" y="542"/>
                  </a:cubicBezTo>
                  <a:cubicBezTo>
                    <a:pt x="723" y="534"/>
                    <a:pt x="744" y="526"/>
                    <a:pt x="764" y="517"/>
                  </a:cubicBezTo>
                  <a:cubicBezTo>
                    <a:pt x="784" y="509"/>
                    <a:pt x="805" y="498"/>
                    <a:pt x="825" y="490"/>
                  </a:cubicBezTo>
                  <a:cubicBezTo>
                    <a:pt x="838" y="486"/>
                    <a:pt x="857" y="487"/>
                    <a:pt x="867" y="477"/>
                  </a:cubicBezTo>
                  <a:cubicBezTo>
                    <a:pt x="873" y="470"/>
                    <a:pt x="873" y="462"/>
                    <a:pt x="865" y="458"/>
                  </a:cubicBezTo>
                  <a:cubicBezTo>
                    <a:pt x="863" y="457"/>
                    <a:pt x="862" y="457"/>
                    <a:pt x="862" y="458"/>
                  </a:cubicBezTo>
                  <a:cubicBezTo>
                    <a:pt x="861" y="457"/>
                    <a:pt x="859" y="456"/>
                    <a:pt x="858" y="457"/>
                  </a:cubicBezTo>
                  <a:cubicBezTo>
                    <a:pt x="858" y="458"/>
                    <a:pt x="857" y="458"/>
                    <a:pt x="857" y="459"/>
                  </a:cubicBezTo>
                  <a:cubicBezTo>
                    <a:pt x="852" y="424"/>
                    <a:pt x="852" y="393"/>
                    <a:pt x="864" y="359"/>
                  </a:cubicBezTo>
                  <a:cubicBezTo>
                    <a:pt x="864" y="358"/>
                    <a:pt x="864" y="358"/>
                    <a:pt x="864" y="358"/>
                  </a:cubicBezTo>
                  <a:cubicBezTo>
                    <a:pt x="866" y="357"/>
                    <a:pt x="869" y="356"/>
                    <a:pt x="872" y="355"/>
                  </a:cubicBezTo>
                  <a:cubicBezTo>
                    <a:pt x="874" y="354"/>
                    <a:pt x="874" y="350"/>
                    <a:pt x="871" y="350"/>
                  </a:cubicBezTo>
                  <a:close/>
                  <a:moveTo>
                    <a:pt x="736" y="213"/>
                  </a:moveTo>
                  <a:cubicBezTo>
                    <a:pt x="736" y="213"/>
                    <a:pt x="736" y="212"/>
                    <a:pt x="736" y="212"/>
                  </a:cubicBezTo>
                  <a:cubicBezTo>
                    <a:pt x="702" y="209"/>
                    <a:pt x="665" y="212"/>
                    <a:pt x="631" y="212"/>
                  </a:cubicBezTo>
                  <a:cubicBezTo>
                    <a:pt x="600" y="212"/>
                    <a:pt x="567" y="209"/>
                    <a:pt x="536" y="212"/>
                  </a:cubicBezTo>
                  <a:cubicBezTo>
                    <a:pt x="538" y="212"/>
                    <a:pt x="540" y="211"/>
                    <a:pt x="542" y="210"/>
                  </a:cubicBezTo>
                  <a:cubicBezTo>
                    <a:pt x="543" y="210"/>
                    <a:pt x="543" y="210"/>
                    <a:pt x="543" y="210"/>
                  </a:cubicBezTo>
                  <a:cubicBezTo>
                    <a:pt x="543" y="210"/>
                    <a:pt x="544" y="210"/>
                    <a:pt x="544" y="209"/>
                  </a:cubicBezTo>
                  <a:cubicBezTo>
                    <a:pt x="544" y="209"/>
                    <a:pt x="544" y="209"/>
                    <a:pt x="545" y="209"/>
                  </a:cubicBezTo>
                  <a:cubicBezTo>
                    <a:pt x="576" y="211"/>
                    <a:pt x="608" y="210"/>
                    <a:pt x="639" y="210"/>
                  </a:cubicBezTo>
                  <a:cubicBezTo>
                    <a:pt x="672" y="209"/>
                    <a:pt x="704" y="209"/>
                    <a:pt x="736" y="207"/>
                  </a:cubicBezTo>
                  <a:cubicBezTo>
                    <a:pt x="737" y="208"/>
                    <a:pt x="737" y="208"/>
                    <a:pt x="737" y="210"/>
                  </a:cubicBezTo>
                  <a:cubicBezTo>
                    <a:pt x="737" y="211"/>
                    <a:pt x="737" y="212"/>
                    <a:pt x="736" y="213"/>
                  </a:cubicBezTo>
                  <a:close/>
                  <a:moveTo>
                    <a:pt x="737" y="203"/>
                  </a:moveTo>
                  <a:cubicBezTo>
                    <a:pt x="737" y="203"/>
                    <a:pt x="737" y="203"/>
                    <a:pt x="736" y="203"/>
                  </a:cubicBezTo>
                  <a:cubicBezTo>
                    <a:pt x="704" y="204"/>
                    <a:pt x="672" y="206"/>
                    <a:pt x="639" y="206"/>
                  </a:cubicBezTo>
                  <a:cubicBezTo>
                    <a:pt x="609" y="207"/>
                    <a:pt x="578" y="205"/>
                    <a:pt x="547" y="207"/>
                  </a:cubicBezTo>
                  <a:cubicBezTo>
                    <a:pt x="562" y="193"/>
                    <a:pt x="575" y="176"/>
                    <a:pt x="588" y="160"/>
                  </a:cubicBezTo>
                  <a:cubicBezTo>
                    <a:pt x="594" y="151"/>
                    <a:pt x="601" y="143"/>
                    <a:pt x="607" y="134"/>
                  </a:cubicBezTo>
                  <a:cubicBezTo>
                    <a:pt x="648" y="162"/>
                    <a:pt x="691" y="184"/>
                    <a:pt x="737" y="203"/>
                  </a:cubicBezTo>
                  <a:close/>
                  <a:moveTo>
                    <a:pt x="429" y="210"/>
                  </a:moveTo>
                  <a:cubicBezTo>
                    <a:pt x="391" y="207"/>
                    <a:pt x="353" y="205"/>
                    <a:pt x="315" y="204"/>
                  </a:cubicBezTo>
                  <a:cubicBezTo>
                    <a:pt x="278" y="202"/>
                    <a:pt x="241" y="201"/>
                    <a:pt x="203" y="199"/>
                  </a:cubicBezTo>
                  <a:cubicBezTo>
                    <a:pt x="166" y="198"/>
                    <a:pt x="129" y="194"/>
                    <a:pt x="91" y="194"/>
                  </a:cubicBezTo>
                  <a:cubicBezTo>
                    <a:pt x="91" y="194"/>
                    <a:pt x="91" y="193"/>
                    <a:pt x="91" y="193"/>
                  </a:cubicBezTo>
                  <a:cubicBezTo>
                    <a:pt x="65" y="175"/>
                    <a:pt x="73" y="146"/>
                    <a:pt x="76" y="119"/>
                  </a:cubicBezTo>
                  <a:cubicBezTo>
                    <a:pt x="77" y="107"/>
                    <a:pt x="77" y="85"/>
                    <a:pt x="83" y="75"/>
                  </a:cubicBezTo>
                  <a:cubicBezTo>
                    <a:pt x="90" y="64"/>
                    <a:pt x="107" y="59"/>
                    <a:pt x="118" y="55"/>
                  </a:cubicBezTo>
                  <a:cubicBezTo>
                    <a:pt x="140" y="46"/>
                    <a:pt x="162" y="37"/>
                    <a:pt x="184" y="29"/>
                  </a:cubicBezTo>
                  <a:cubicBezTo>
                    <a:pt x="205" y="21"/>
                    <a:pt x="227" y="14"/>
                    <a:pt x="248" y="4"/>
                  </a:cubicBezTo>
                  <a:cubicBezTo>
                    <a:pt x="277" y="8"/>
                    <a:pt x="307" y="7"/>
                    <a:pt x="337" y="8"/>
                  </a:cubicBezTo>
                  <a:cubicBezTo>
                    <a:pt x="368" y="9"/>
                    <a:pt x="399" y="10"/>
                    <a:pt x="430" y="11"/>
                  </a:cubicBezTo>
                  <a:cubicBezTo>
                    <a:pt x="491" y="13"/>
                    <a:pt x="550" y="16"/>
                    <a:pt x="611" y="24"/>
                  </a:cubicBezTo>
                  <a:cubicBezTo>
                    <a:pt x="584" y="45"/>
                    <a:pt x="560" y="72"/>
                    <a:pt x="540" y="100"/>
                  </a:cubicBezTo>
                  <a:cubicBezTo>
                    <a:pt x="540" y="100"/>
                    <a:pt x="539" y="99"/>
                    <a:pt x="539" y="99"/>
                  </a:cubicBezTo>
                  <a:cubicBezTo>
                    <a:pt x="492" y="82"/>
                    <a:pt x="438" y="84"/>
                    <a:pt x="389" y="81"/>
                  </a:cubicBezTo>
                  <a:cubicBezTo>
                    <a:pt x="335" y="77"/>
                    <a:pt x="282" y="74"/>
                    <a:pt x="229" y="71"/>
                  </a:cubicBezTo>
                  <a:cubicBezTo>
                    <a:pt x="203" y="70"/>
                    <a:pt x="177" y="69"/>
                    <a:pt x="151" y="69"/>
                  </a:cubicBezTo>
                  <a:cubicBezTo>
                    <a:pt x="134" y="69"/>
                    <a:pt x="105" y="64"/>
                    <a:pt x="91" y="75"/>
                  </a:cubicBezTo>
                  <a:cubicBezTo>
                    <a:pt x="78" y="84"/>
                    <a:pt x="80" y="106"/>
                    <a:pt x="79" y="121"/>
                  </a:cubicBezTo>
                  <a:cubicBezTo>
                    <a:pt x="78" y="142"/>
                    <a:pt x="75" y="166"/>
                    <a:pt x="88" y="184"/>
                  </a:cubicBezTo>
                  <a:cubicBezTo>
                    <a:pt x="88" y="185"/>
                    <a:pt x="89" y="185"/>
                    <a:pt x="90" y="185"/>
                  </a:cubicBezTo>
                  <a:cubicBezTo>
                    <a:pt x="91" y="186"/>
                    <a:pt x="93" y="186"/>
                    <a:pt x="96" y="185"/>
                  </a:cubicBezTo>
                  <a:cubicBezTo>
                    <a:pt x="96" y="185"/>
                    <a:pt x="97" y="185"/>
                    <a:pt x="97" y="185"/>
                  </a:cubicBezTo>
                  <a:cubicBezTo>
                    <a:pt x="132" y="190"/>
                    <a:pt x="168" y="190"/>
                    <a:pt x="203" y="193"/>
                  </a:cubicBezTo>
                  <a:cubicBezTo>
                    <a:pt x="240" y="195"/>
                    <a:pt x="278" y="197"/>
                    <a:pt x="315" y="199"/>
                  </a:cubicBezTo>
                  <a:cubicBezTo>
                    <a:pt x="351" y="201"/>
                    <a:pt x="388" y="202"/>
                    <a:pt x="424" y="203"/>
                  </a:cubicBezTo>
                  <a:cubicBezTo>
                    <a:pt x="458" y="204"/>
                    <a:pt x="495" y="209"/>
                    <a:pt x="528" y="201"/>
                  </a:cubicBezTo>
                  <a:cubicBezTo>
                    <a:pt x="530" y="201"/>
                    <a:pt x="530" y="200"/>
                    <a:pt x="529" y="199"/>
                  </a:cubicBezTo>
                  <a:cubicBezTo>
                    <a:pt x="530" y="199"/>
                    <a:pt x="531" y="199"/>
                    <a:pt x="530" y="198"/>
                  </a:cubicBezTo>
                  <a:cubicBezTo>
                    <a:pt x="530" y="194"/>
                    <a:pt x="530" y="189"/>
                    <a:pt x="529" y="185"/>
                  </a:cubicBezTo>
                  <a:cubicBezTo>
                    <a:pt x="530" y="185"/>
                    <a:pt x="530" y="185"/>
                    <a:pt x="530" y="184"/>
                  </a:cubicBezTo>
                  <a:cubicBezTo>
                    <a:pt x="551" y="160"/>
                    <a:pt x="572" y="137"/>
                    <a:pt x="594" y="114"/>
                  </a:cubicBezTo>
                  <a:cubicBezTo>
                    <a:pt x="595" y="113"/>
                    <a:pt x="594" y="112"/>
                    <a:pt x="593" y="113"/>
                  </a:cubicBezTo>
                  <a:cubicBezTo>
                    <a:pt x="570" y="134"/>
                    <a:pt x="549" y="158"/>
                    <a:pt x="529" y="183"/>
                  </a:cubicBezTo>
                  <a:cubicBezTo>
                    <a:pt x="529" y="179"/>
                    <a:pt x="529" y="175"/>
                    <a:pt x="529" y="170"/>
                  </a:cubicBezTo>
                  <a:cubicBezTo>
                    <a:pt x="529" y="170"/>
                    <a:pt x="529" y="170"/>
                    <a:pt x="529" y="170"/>
                  </a:cubicBezTo>
                  <a:cubicBezTo>
                    <a:pt x="542" y="156"/>
                    <a:pt x="556" y="141"/>
                    <a:pt x="568" y="126"/>
                  </a:cubicBezTo>
                  <a:cubicBezTo>
                    <a:pt x="568" y="126"/>
                    <a:pt x="567" y="124"/>
                    <a:pt x="567" y="125"/>
                  </a:cubicBezTo>
                  <a:cubicBezTo>
                    <a:pt x="554" y="139"/>
                    <a:pt x="541" y="154"/>
                    <a:pt x="529" y="168"/>
                  </a:cubicBezTo>
                  <a:cubicBezTo>
                    <a:pt x="529" y="152"/>
                    <a:pt x="531" y="137"/>
                    <a:pt x="533" y="121"/>
                  </a:cubicBezTo>
                  <a:cubicBezTo>
                    <a:pt x="551" y="102"/>
                    <a:pt x="566" y="80"/>
                    <a:pt x="586" y="63"/>
                  </a:cubicBezTo>
                  <a:cubicBezTo>
                    <a:pt x="586" y="63"/>
                    <a:pt x="586" y="62"/>
                    <a:pt x="585" y="62"/>
                  </a:cubicBezTo>
                  <a:cubicBezTo>
                    <a:pt x="574" y="70"/>
                    <a:pt x="566" y="81"/>
                    <a:pt x="557" y="90"/>
                  </a:cubicBezTo>
                  <a:cubicBezTo>
                    <a:pt x="550" y="99"/>
                    <a:pt x="541" y="108"/>
                    <a:pt x="534" y="117"/>
                  </a:cubicBezTo>
                  <a:cubicBezTo>
                    <a:pt x="535" y="113"/>
                    <a:pt x="536" y="109"/>
                    <a:pt x="536" y="104"/>
                  </a:cubicBezTo>
                  <a:cubicBezTo>
                    <a:pt x="537" y="104"/>
                    <a:pt x="537" y="103"/>
                    <a:pt x="536" y="103"/>
                  </a:cubicBezTo>
                  <a:cubicBezTo>
                    <a:pt x="537" y="103"/>
                    <a:pt x="537" y="103"/>
                    <a:pt x="538" y="103"/>
                  </a:cubicBezTo>
                  <a:cubicBezTo>
                    <a:pt x="539" y="104"/>
                    <a:pt x="539" y="103"/>
                    <a:pt x="540" y="103"/>
                  </a:cubicBezTo>
                  <a:cubicBezTo>
                    <a:pt x="541" y="103"/>
                    <a:pt x="542" y="103"/>
                    <a:pt x="542" y="103"/>
                  </a:cubicBezTo>
                  <a:cubicBezTo>
                    <a:pt x="559" y="83"/>
                    <a:pt x="576" y="65"/>
                    <a:pt x="594" y="46"/>
                  </a:cubicBezTo>
                  <a:cubicBezTo>
                    <a:pt x="590" y="55"/>
                    <a:pt x="591" y="65"/>
                    <a:pt x="592" y="75"/>
                  </a:cubicBezTo>
                  <a:cubicBezTo>
                    <a:pt x="592" y="81"/>
                    <a:pt x="593" y="86"/>
                    <a:pt x="595" y="92"/>
                  </a:cubicBezTo>
                  <a:cubicBezTo>
                    <a:pt x="571" y="112"/>
                    <a:pt x="550" y="133"/>
                    <a:pt x="530" y="157"/>
                  </a:cubicBezTo>
                  <a:cubicBezTo>
                    <a:pt x="529" y="157"/>
                    <a:pt x="530" y="158"/>
                    <a:pt x="530" y="157"/>
                  </a:cubicBezTo>
                  <a:cubicBezTo>
                    <a:pt x="551" y="135"/>
                    <a:pt x="572" y="114"/>
                    <a:pt x="595" y="93"/>
                  </a:cubicBezTo>
                  <a:cubicBezTo>
                    <a:pt x="597" y="99"/>
                    <a:pt x="600" y="105"/>
                    <a:pt x="604" y="111"/>
                  </a:cubicBezTo>
                  <a:cubicBezTo>
                    <a:pt x="591" y="121"/>
                    <a:pt x="581" y="135"/>
                    <a:pt x="571" y="148"/>
                  </a:cubicBezTo>
                  <a:cubicBezTo>
                    <a:pt x="558" y="165"/>
                    <a:pt x="545" y="182"/>
                    <a:pt x="531" y="199"/>
                  </a:cubicBezTo>
                  <a:cubicBezTo>
                    <a:pt x="530" y="200"/>
                    <a:pt x="532" y="202"/>
                    <a:pt x="533" y="201"/>
                  </a:cubicBezTo>
                  <a:cubicBezTo>
                    <a:pt x="547" y="189"/>
                    <a:pt x="557" y="175"/>
                    <a:pt x="568" y="160"/>
                  </a:cubicBezTo>
                  <a:cubicBezTo>
                    <a:pt x="580" y="143"/>
                    <a:pt x="593" y="128"/>
                    <a:pt x="607" y="112"/>
                  </a:cubicBezTo>
                  <a:cubicBezTo>
                    <a:pt x="607" y="112"/>
                    <a:pt x="607" y="111"/>
                    <a:pt x="607" y="111"/>
                  </a:cubicBezTo>
                  <a:cubicBezTo>
                    <a:pt x="624" y="107"/>
                    <a:pt x="616" y="114"/>
                    <a:pt x="613" y="118"/>
                  </a:cubicBezTo>
                  <a:cubicBezTo>
                    <a:pt x="610" y="122"/>
                    <a:pt x="606" y="127"/>
                    <a:pt x="603" y="132"/>
                  </a:cubicBezTo>
                  <a:cubicBezTo>
                    <a:pt x="596" y="142"/>
                    <a:pt x="588" y="151"/>
                    <a:pt x="580" y="161"/>
                  </a:cubicBezTo>
                  <a:cubicBezTo>
                    <a:pt x="568" y="176"/>
                    <a:pt x="554" y="191"/>
                    <a:pt x="543" y="207"/>
                  </a:cubicBezTo>
                  <a:cubicBezTo>
                    <a:pt x="542" y="207"/>
                    <a:pt x="542" y="207"/>
                    <a:pt x="542" y="207"/>
                  </a:cubicBezTo>
                  <a:cubicBezTo>
                    <a:pt x="541" y="207"/>
                    <a:pt x="541" y="208"/>
                    <a:pt x="541" y="208"/>
                  </a:cubicBezTo>
                  <a:cubicBezTo>
                    <a:pt x="503" y="218"/>
                    <a:pt x="467" y="213"/>
                    <a:pt x="429" y="210"/>
                  </a:cubicBezTo>
                  <a:close/>
                  <a:moveTo>
                    <a:pt x="528" y="124"/>
                  </a:moveTo>
                  <a:cubicBezTo>
                    <a:pt x="527" y="124"/>
                    <a:pt x="527" y="123"/>
                    <a:pt x="527" y="123"/>
                  </a:cubicBezTo>
                  <a:cubicBezTo>
                    <a:pt x="458" y="118"/>
                    <a:pt x="388" y="118"/>
                    <a:pt x="319" y="115"/>
                  </a:cubicBezTo>
                  <a:cubicBezTo>
                    <a:pt x="250" y="113"/>
                    <a:pt x="181" y="105"/>
                    <a:pt x="111" y="99"/>
                  </a:cubicBezTo>
                  <a:cubicBezTo>
                    <a:pt x="111" y="99"/>
                    <a:pt x="111" y="99"/>
                    <a:pt x="111" y="100"/>
                  </a:cubicBezTo>
                  <a:cubicBezTo>
                    <a:pt x="179" y="112"/>
                    <a:pt x="248" y="114"/>
                    <a:pt x="316" y="118"/>
                  </a:cubicBezTo>
                  <a:cubicBezTo>
                    <a:pt x="386" y="122"/>
                    <a:pt x="457" y="126"/>
                    <a:pt x="527" y="126"/>
                  </a:cubicBezTo>
                  <a:cubicBezTo>
                    <a:pt x="527" y="126"/>
                    <a:pt x="527" y="126"/>
                    <a:pt x="527" y="125"/>
                  </a:cubicBezTo>
                  <a:cubicBezTo>
                    <a:pt x="527" y="129"/>
                    <a:pt x="526" y="132"/>
                    <a:pt x="526" y="135"/>
                  </a:cubicBezTo>
                  <a:cubicBezTo>
                    <a:pt x="471" y="132"/>
                    <a:pt x="416" y="133"/>
                    <a:pt x="362" y="131"/>
                  </a:cubicBezTo>
                  <a:cubicBezTo>
                    <a:pt x="306" y="129"/>
                    <a:pt x="251" y="127"/>
                    <a:pt x="196" y="124"/>
                  </a:cubicBezTo>
                  <a:cubicBezTo>
                    <a:pt x="195" y="124"/>
                    <a:pt x="195" y="125"/>
                    <a:pt x="196" y="125"/>
                  </a:cubicBezTo>
                  <a:cubicBezTo>
                    <a:pt x="251" y="128"/>
                    <a:pt x="306" y="131"/>
                    <a:pt x="362" y="134"/>
                  </a:cubicBezTo>
                  <a:cubicBezTo>
                    <a:pt x="416" y="136"/>
                    <a:pt x="471" y="139"/>
                    <a:pt x="525" y="138"/>
                  </a:cubicBezTo>
                  <a:cubicBezTo>
                    <a:pt x="525" y="143"/>
                    <a:pt x="524" y="147"/>
                    <a:pt x="524" y="152"/>
                  </a:cubicBezTo>
                  <a:cubicBezTo>
                    <a:pt x="518" y="152"/>
                    <a:pt x="512" y="152"/>
                    <a:pt x="506" y="152"/>
                  </a:cubicBezTo>
                  <a:cubicBezTo>
                    <a:pt x="506" y="152"/>
                    <a:pt x="506" y="153"/>
                    <a:pt x="506" y="153"/>
                  </a:cubicBezTo>
                  <a:cubicBezTo>
                    <a:pt x="512" y="153"/>
                    <a:pt x="518" y="153"/>
                    <a:pt x="524" y="153"/>
                  </a:cubicBezTo>
                  <a:cubicBezTo>
                    <a:pt x="524" y="162"/>
                    <a:pt x="524" y="171"/>
                    <a:pt x="525" y="180"/>
                  </a:cubicBezTo>
                  <a:cubicBezTo>
                    <a:pt x="525" y="180"/>
                    <a:pt x="525" y="180"/>
                    <a:pt x="525" y="180"/>
                  </a:cubicBezTo>
                  <a:cubicBezTo>
                    <a:pt x="485" y="186"/>
                    <a:pt x="446" y="171"/>
                    <a:pt x="405" y="177"/>
                  </a:cubicBezTo>
                  <a:cubicBezTo>
                    <a:pt x="404" y="177"/>
                    <a:pt x="404" y="179"/>
                    <a:pt x="406" y="179"/>
                  </a:cubicBezTo>
                  <a:cubicBezTo>
                    <a:pt x="429" y="178"/>
                    <a:pt x="451" y="178"/>
                    <a:pt x="475" y="182"/>
                  </a:cubicBezTo>
                  <a:cubicBezTo>
                    <a:pt x="492" y="185"/>
                    <a:pt x="509" y="186"/>
                    <a:pt x="525" y="181"/>
                  </a:cubicBezTo>
                  <a:cubicBezTo>
                    <a:pt x="525" y="181"/>
                    <a:pt x="525" y="181"/>
                    <a:pt x="525" y="181"/>
                  </a:cubicBezTo>
                  <a:cubicBezTo>
                    <a:pt x="526" y="187"/>
                    <a:pt x="527" y="192"/>
                    <a:pt x="529" y="198"/>
                  </a:cubicBezTo>
                  <a:cubicBezTo>
                    <a:pt x="528" y="198"/>
                    <a:pt x="528" y="198"/>
                    <a:pt x="527" y="198"/>
                  </a:cubicBezTo>
                  <a:cubicBezTo>
                    <a:pt x="493" y="203"/>
                    <a:pt x="456" y="200"/>
                    <a:pt x="421" y="199"/>
                  </a:cubicBezTo>
                  <a:cubicBezTo>
                    <a:pt x="385" y="198"/>
                    <a:pt x="348" y="197"/>
                    <a:pt x="312" y="195"/>
                  </a:cubicBezTo>
                  <a:cubicBezTo>
                    <a:pt x="277" y="194"/>
                    <a:pt x="241" y="192"/>
                    <a:pt x="206" y="190"/>
                  </a:cubicBezTo>
                  <a:cubicBezTo>
                    <a:pt x="170" y="187"/>
                    <a:pt x="135" y="182"/>
                    <a:pt x="99" y="181"/>
                  </a:cubicBezTo>
                  <a:cubicBezTo>
                    <a:pt x="99" y="179"/>
                    <a:pt x="100" y="176"/>
                    <a:pt x="100" y="174"/>
                  </a:cubicBezTo>
                  <a:cubicBezTo>
                    <a:pt x="100" y="174"/>
                    <a:pt x="100" y="174"/>
                    <a:pt x="100" y="174"/>
                  </a:cubicBezTo>
                  <a:cubicBezTo>
                    <a:pt x="132" y="175"/>
                    <a:pt x="164" y="180"/>
                    <a:pt x="196" y="181"/>
                  </a:cubicBezTo>
                  <a:cubicBezTo>
                    <a:pt x="197" y="182"/>
                    <a:pt x="197" y="180"/>
                    <a:pt x="196" y="180"/>
                  </a:cubicBezTo>
                  <a:cubicBezTo>
                    <a:pt x="164" y="176"/>
                    <a:pt x="131" y="172"/>
                    <a:pt x="100" y="173"/>
                  </a:cubicBezTo>
                  <a:cubicBezTo>
                    <a:pt x="100" y="170"/>
                    <a:pt x="100" y="166"/>
                    <a:pt x="100" y="163"/>
                  </a:cubicBezTo>
                  <a:cubicBezTo>
                    <a:pt x="100" y="156"/>
                    <a:pt x="100" y="149"/>
                    <a:pt x="100" y="142"/>
                  </a:cubicBezTo>
                  <a:cubicBezTo>
                    <a:pt x="100" y="138"/>
                    <a:pt x="101" y="133"/>
                    <a:pt x="101" y="129"/>
                  </a:cubicBezTo>
                  <a:cubicBezTo>
                    <a:pt x="117" y="132"/>
                    <a:pt x="134" y="133"/>
                    <a:pt x="151" y="134"/>
                  </a:cubicBezTo>
                  <a:cubicBezTo>
                    <a:pt x="168" y="136"/>
                    <a:pt x="187" y="139"/>
                    <a:pt x="205" y="137"/>
                  </a:cubicBezTo>
                  <a:cubicBezTo>
                    <a:pt x="206" y="137"/>
                    <a:pt x="206" y="135"/>
                    <a:pt x="205" y="135"/>
                  </a:cubicBezTo>
                  <a:cubicBezTo>
                    <a:pt x="170" y="138"/>
                    <a:pt x="136" y="128"/>
                    <a:pt x="101" y="128"/>
                  </a:cubicBezTo>
                  <a:cubicBezTo>
                    <a:pt x="101" y="124"/>
                    <a:pt x="102" y="121"/>
                    <a:pt x="102" y="117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128" y="122"/>
                    <a:pt x="156" y="124"/>
                    <a:pt x="183" y="124"/>
                  </a:cubicBezTo>
                  <a:cubicBezTo>
                    <a:pt x="184" y="124"/>
                    <a:pt x="184" y="123"/>
                    <a:pt x="183" y="123"/>
                  </a:cubicBezTo>
                  <a:cubicBezTo>
                    <a:pt x="156" y="121"/>
                    <a:pt x="129" y="119"/>
                    <a:pt x="102" y="117"/>
                  </a:cubicBezTo>
                  <a:cubicBezTo>
                    <a:pt x="102" y="117"/>
                    <a:pt x="102" y="117"/>
                    <a:pt x="102" y="117"/>
                  </a:cubicBezTo>
                  <a:cubicBezTo>
                    <a:pt x="102" y="114"/>
                    <a:pt x="102" y="111"/>
                    <a:pt x="102" y="107"/>
                  </a:cubicBezTo>
                  <a:cubicBezTo>
                    <a:pt x="103" y="102"/>
                    <a:pt x="104" y="96"/>
                    <a:pt x="103" y="91"/>
                  </a:cubicBezTo>
                  <a:cubicBezTo>
                    <a:pt x="103" y="91"/>
                    <a:pt x="103" y="91"/>
                    <a:pt x="103" y="91"/>
                  </a:cubicBezTo>
                  <a:cubicBezTo>
                    <a:pt x="103" y="87"/>
                    <a:pt x="102" y="83"/>
                    <a:pt x="101" y="79"/>
                  </a:cubicBezTo>
                  <a:cubicBezTo>
                    <a:pt x="100" y="78"/>
                    <a:pt x="99" y="76"/>
                    <a:pt x="98" y="76"/>
                  </a:cubicBezTo>
                  <a:cubicBezTo>
                    <a:pt x="100" y="75"/>
                    <a:pt x="101" y="74"/>
                    <a:pt x="103" y="74"/>
                  </a:cubicBezTo>
                  <a:cubicBezTo>
                    <a:pt x="113" y="71"/>
                    <a:pt x="125" y="73"/>
                    <a:pt x="136" y="73"/>
                  </a:cubicBezTo>
                  <a:cubicBezTo>
                    <a:pt x="181" y="73"/>
                    <a:pt x="226" y="75"/>
                    <a:pt x="271" y="78"/>
                  </a:cubicBezTo>
                  <a:cubicBezTo>
                    <a:pt x="359" y="83"/>
                    <a:pt x="448" y="85"/>
                    <a:pt x="534" y="103"/>
                  </a:cubicBezTo>
                  <a:cubicBezTo>
                    <a:pt x="534" y="103"/>
                    <a:pt x="533" y="103"/>
                    <a:pt x="533" y="104"/>
                  </a:cubicBezTo>
                  <a:cubicBezTo>
                    <a:pt x="531" y="110"/>
                    <a:pt x="529" y="117"/>
                    <a:pt x="528" y="124"/>
                  </a:cubicBezTo>
                  <a:close/>
                  <a:moveTo>
                    <a:pt x="97" y="145"/>
                  </a:moveTo>
                  <a:cubicBezTo>
                    <a:pt x="96" y="151"/>
                    <a:pt x="96" y="156"/>
                    <a:pt x="96" y="161"/>
                  </a:cubicBezTo>
                  <a:cubicBezTo>
                    <a:pt x="95" y="168"/>
                    <a:pt x="94" y="175"/>
                    <a:pt x="96" y="182"/>
                  </a:cubicBezTo>
                  <a:cubicBezTo>
                    <a:pt x="95" y="182"/>
                    <a:pt x="95" y="182"/>
                    <a:pt x="95" y="182"/>
                  </a:cubicBezTo>
                  <a:cubicBezTo>
                    <a:pt x="87" y="178"/>
                    <a:pt x="92" y="148"/>
                    <a:pt x="93" y="141"/>
                  </a:cubicBezTo>
                  <a:cubicBezTo>
                    <a:pt x="93" y="128"/>
                    <a:pt x="91" y="115"/>
                    <a:pt x="91" y="102"/>
                  </a:cubicBezTo>
                  <a:cubicBezTo>
                    <a:pt x="91" y="100"/>
                    <a:pt x="90" y="87"/>
                    <a:pt x="91" y="82"/>
                  </a:cubicBezTo>
                  <a:cubicBezTo>
                    <a:pt x="91" y="82"/>
                    <a:pt x="92" y="81"/>
                    <a:pt x="93" y="80"/>
                  </a:cubicBezTo>
                  <a:cubicBezTo>
                    <a:pt x="103" y="77"/>
                    <a:pt x="98" y="102"/>
                    <a:pt x="98" y="105"/>
                  </a:cubicBezTo>
                  <a:cubicBezTo>
                    <a:pt x="97" y="118"/>
                    <a:pt x="97" y="132"/>
                    <a:pt x="97" y="145"/>
                  </a:cubicBezTo>
                  <a:close/>
                  <a:moveTo>
                    <a:pt x="88" y="158"/>
                  </a:moveTo>
                  <a:cubicBezTo>
                    <a:pt x="87" y="160"/>
                    <a:pt x="86" y="165"/>
                    <a:pt x="86" y="170"/>
                  </a:cubicBezTo>
                  <a:cubicBezTo>
                    <a:pt x="81" y="151"/>
                    <a:pt x="83" y="130"/>
                    <a:pt x="84" y="112"/>
                  </a:cubicBezTo>
                  <a:cubicBezTo>
                    <a:pt x="85" y="104"/>
                    <a:pt x="85" y="95"/>
                    <a:pt x="88" y="88"/>
                  </a:cubicBezTo>
                  <a:cubicBezTo>
                    <a:pt x="85" y="110"/>
                    <a:pt x="91" y="134"/>
                    <a:pt x="88" y="158"/>
                  </a:cubicBezTo>
                  <a:close/>
                  <a:moveTo>
                    <a:pt x="722" y="311"/>
                  </a:moveTo>
                  <a:cubicBezTo>
                    <a:pt x="633" y="315"/>
                    <a:pt x="544" y="316"/>
                    <a:pt x="454" y="319"/>
                  </a:cubicBezTo>
                  <a:cubicBezTo>
                    <a:pt x="410" y="320"/>
                    <a:pt x="365" y="321"/>
                    <a:pt x="321" y="322"/>
                  </a:cubicBezTo>
                  <a:cubicBezTo>
                    <a:pt x="275" y="323"/>
                    <a:pt x="229" y="322"/>
                    <a:pt x="183" y="326"/>
                  </a:cubicBezTo>
                  <a:cubicBezTo>
                    <a:pt x="183" y="326"/>
                    <a:pt x="183" y="326"/>
                    <a:pt x="183" y="326"/>
                  </a:cubicBezTo>
                  <a:cubicBezTo>
                    <a:pt x="229" y="328"/>
                    <a:pt x="275" y="324"/>
                    <a:pt x="321" y="323"/>
                  </a:cubicBezTo>
                  <a:cubicBezTo>
                    <a:pt x="365" y="322"/>
                    <a:pt x="410" y="321"/>
                    <a:pt x="454" y="320"/>
                  </a:cubicBezTo>
                  <a:cubicBezTo>
                    <a:pt x="542" y="318"/>
                    <a:pt x="629" y="317"/>
                    <a:pt x="716" y="313"/>
                  </a:cubicBezTo>
                  <a:cubicBezTo>
                    <a:pt x="697" y="319"/>
                    <a:pt x="677" y="320"/>
                    <a:pt x="657" y="322"/>
                  </a:cubicBezTo>
                  <a:cubicBezTo>
                    <a:pt x="635" y="324"/>
                    <a:pt x="613" y="324"/>
                    <a:pt x="591" y="324"/>
                  </a:cubicBezTo>
                  <a:cubicBezTo>
                    <a:pt x="546" y="325"/>
                    <a:pt x="501" y="323"/>
                    <a:pt x="456" y="325"/>
                  </a:cubicBezTo>
                  <a:cubicBezTo>
                    <a:pt x="413" y="326"/>
                    <a:pt x="369" y="329"/>
                    <a:pt x="325" y="332"/>
                  </a:cubicBezTo>
                  <a:cubicBezTo>
                    <a:pt x="303" y="333"/>
                    <a:pt x="281" y="335"/>
                    <a:pt x="259" y="335"/>
                  </a:cubicBezTo>
                  <a:cubicBezTo>
                    <a:pt x="236" y="336"/>
                    <a:pt x="212" y="334"/>
                    <a:pt x="188" y="336"/>
                  </a:cubicBezTo>
                  <a:cubicBezTo>
                    <a:pt x="188" y="336"/>
                    <a:pt x="188" y="336"/>
                    <a:pt x="188" y="336"/>
                  </a:cubicBezTo>
                  <a:cubicBezTo>
                    <a:pt x="178" y="335"/>
                    <a:pt x="172" y="326"/>
                    <a:pt x="168" y="315"/>
                  </a:cubicBezTo>
                  <a:cubicBezTo>
                    <a:pt x="220" y="316"/>
                    <a:pt x="272" y="314"/>
                    <a:pt x="323" y="312"/>
                  </a:cubicBezTo>
                  <a:cubicBezTo>
                    <a:pt x="324" y="312"/>
                    <a:pt x="325" y="310"/>
                    <a:pt x="323" y="310"/>
                  </a:cubicBezTo>
                  <a:cubicBezTo>
                    <a:pt x="272" y="310"/>
                    <a:pt x="219" y="310"/>
                    <a:pt x="168" y="313"/>
                  </a:cubicBezTo>
                  <a:cubicBezTo>
                    <a:pt x="166" y="310"/>
                    <a:pt x="165" y="306"/>
                    <a:pt x="165" y="302"/>
                  </a:cubicBezTo>
                  <a:cubicBezTo>
                    <a:pt x="195" y="304"/>
                    <a:pt x="227" y="299"/>
                    <a:pt x="258" y="299"/>
                  </a:cubicBezTo>
                  <a:cubicBezTo>
                    <a:pt x="290" y="299"/>
                    <a:pt x="321" y="300"/>
                    <a:pt x="353" y="301"/>
                  </a:cubicBezTo>
                  <a:cubicBezTo>
                    <a:pt x="354" y="301"/>
                    <a:pt x="354" y="300"/>
                    <a:pt x="353" y="300"/>
                  </a:cubicBezTo>
                  <a:cubicBezTo>
                    <a:pt x="321" y="297"/>
                    <a:pt x="287" y="296"/>
                    <a:pt x="255" y="297"/>
                  </a:cubicBezTo>
                  <a:cubicBezTo>
                    <a:pt x="225" y="297"/>
                    <a:pt x="193" y="296"/>
                    <a:pt x="164" y="301"/>
                  </a:cubicBezTo>
                  <a:cubicBezTo>
                    <a:pt x="163" y="295"/>
                    <a:pt x="162" y="289"/>
                    <a:pt x="162" y="285"/>
                  </a:cubicBezTo>
                  <a:cubicBezTo>
                    <a:pt x="162" y="285"/>
                    <a:pt x="162" y="284"/>
                    <a:pt x="162" y="284"/>
                  </a:cubicBezTo>
                  <a:cubicBezTo>
                    <a:pt x="162" y="285"/>
                    <a:pt x="162" y="285"/>
                    <a:pt x="162" y="285"/>
                  </a:cubicBezTo>
                  <a:cubicBezTo>
                    <a:pt x="175" y="286"/>
                    <a:pt x="188" y="287"/>
                    <a:pt x="200" y="286"/>
                  </a:cubicBezTo>
                  <a:cubicBezTo>
                    <a:pt x="201" y="286"/>
                    <a:pt x="201" y="286"/>
                    <a:pt x="200" y="285"/>
                  </a:cubicBezTo>
                  <a:cubicBezTo>
                    <a:pt x="188" y="284"/>
                    <a:pt x="175" y="283"/>
                    <a:pt x="162" y="283"/>
                  </a:cubicBezTo>
                  <a:cubicBezTo>
                    <a:pt x="162" y="283"/>
                    <a:pt x="162" y="284"/>
                    <a:pt x="162" y="284"/>
                  </a:cubicBezTo>
                  <a:cubicBezTo>
                    <a:pt x="161" y="282"/>
                    <a:pt x="161" y="278"/>
                    <a:pt x="161" y="273"/>
                  </a:cubicBezTo>
                  <a:cubicBezTo>
                    <a:pt x="161" y="274"/>
                    <a:pt x="161" y="274"/>
                    <a:pt x="161" y="274"/>
                  </a:cubicBezTo>
                  <a:cubicBezTo>
                    <a:pt x="200" y="275"/>
                    <a:pt x="239" y="274"/>
                    <a:pt x="278" y="274"/>
                  </a:cubicBezTo>
                  <a:cubicBezTo>
                    <a:pt x="317" y="274"/>
                    <a:pt x="357" y="275"/>
                    <a:pt x="396" y="274"/>
                  </a:cubicBezTo>
                  <a:cubicBezTo>
                    <a:pt x="397" y="274"/>
                    <a:pt x="397" y="273"/>
                    <a:pt x="396" y="273"/>
                  </a:cubicBezTo>
                  <a:cubicBezTo>
                    <a:pt x="357" y="271"/>
                    <a:pt x="317" y="273"/>
                    <a:pt x="278" y="273"/>
                  </a:cubicBezTo>
                  <a:cubicBezTo>
                    <a:pt x="239" y="272"/>
                    <a:pt x="200" y="272"/>
                    <a:pt x="161" y="273"/>
                  </a:cubicBezTo>
                  <a:cubicBezTo>
                    <a:pt x="161" y="273"/>
                    <a:pt x="161" y="273"/>
                    <a:pt x="161" y="273"/>
                  </a:cubicBezTo>
                  <a:cubicBezTo>
                    <a:pt x="161" y="268"/>
                    <a:pt x="160" y="262"/>
                    <a:pt x="161" y="256"/>
                  </a:cubicBezTo>
                  <a:cubicBezTo>
                    <a:pt x="199" y="254"/>
                    <a:pt x="238" y="250"/>
                    <a:pt x="277" y="250"/>
                  </a:cubicBezTo>
                  <a:cubicBezTo>
                    <a:pt x="315" y="249"/>
                    <a:pt x="354" y="250"/>
                    <a:pt x="393" y="253"/>
                  </a:cubicBezTo>
                  <a:cubicBezTo>
                    <a:pt x="393" y="253"/>
                    <a:pt x="393" y="253"/>
                    <a:pt x="393" y="253"/>
                  </a:cubicBezTo>
                  <a:cubicBezTo>
                    <a:pt x="317" y="246"/>
                    <a:pt x="237" y="244"/>
                    <a:pt x="161" y="254"/>
                  </a:cubicBezTo>
                  <a:cubicBezTo>
                    <a:pt x="162" y="240"/>
                    <a:pt x="165" y="227"/>
                    <a:pt x="174" y="229"/>
                  </a:cubicBezTo>
                  <a:cubicBezTo>
                    <a:pt x="175" y="230"/>
                    <a:pt x="176" y="229"/>
                    <a:pt x="176" y="228"/>
                  </a:cubicBezTo>
                  <a:cubicBezTo>
                    <a:pt x="176" y="228"/>
                    <a:pt x="176" y="229"/>
                    <a:pt x="176" y="229"/>
                  </a:cubicBezTo>
                  <a:cubicBezTo>
                    <a:pt x="200" y="230"/>
                    <a:pt x="225" y="227"/>
                    <a:pt x="249" y="226"/>
                  </a:cubicBezTo>
                  <a:cubicBezTo>
                    <a:pt x="274" y="225"/>
                    <a:pt x="299" y="224"/>
                    <a:pt x="324" y="223"/>
                  </a:cubicBezTo>
                  <a:cubicBezTo>
                    <a:pt x="373" y="221"/>
                    <a:pt x="422" y="221"/>
                    <a:pt x="471" y="218"/>
                  </a:cubicBezTo>
                  <a:cubicBezTo>
                    <a:pt x="472" y="218"/>
                    <a:pt x="472" y="218"/>
                    <a:pt x="472" y="218"/>
                  </a:cubicBezTo>
                  <a:cubicBezTo>
                    <a:pt x="490" y="219"/>
                    <a:pt x="508" y="219"/>
                    <a:pt x="526" y="215"/>
                  </a:cubicBezTo>
                  <a:cubicBezTo>
                    <a:pt x="560" y="219"/>
                    <a:pt x="596" y="217"/>
                    <a:pt x="631" y="217"/>
                  </a:cubicBezTo>
                  <a:cubicBezTo>
                    <a:pt x="660" y="217"/>
                    <a:pt x="690" y="219"/>
                    <a:pt x="719" y="217"/>
                  </a:cubicBezTo>
                  <a:cubicBezTo>
                    <a:pt x="712" y="233"/>
                    <a:pt x="708" y="251"/>
                    <a:pt x="710" y="268"/>
                  </a:cubicBezTo>
                  <a:cubicBezTo>
                    <a:pt x="613" y="274"/>
                    <a:pt x="516" y="274"/>
                    <a:pt x="418" y="273"/>
                  </a:cubicBezTo>
                  <a:cubicBezTo>
                    <a:pt x="417" y="273"/>
                    <a:pt x="417" y="274"/>
                    <a:pt x="418" y="274"/>
                  </a:cubicBezTo>
                  <a:cubicBezTo>
                    <a:pt x="515" y="280"/>
                    <a:pt x="613" y="276"/>
                    <a:pt x="710" y="270"/>
                  </a:cubicBezTo>
                  <a:cubicBezTo>
                    <a:pt x="711" y="277"/>
                    <a:pt x="712" y="283"/>
                    <a:pt x="715" y="290"/>
                  </a:cubicBezTo>
                  <a:cubicBezTo>
                    <a:pt x="635" y="293"/>
                    <a:pt x="556" y="296"/>
                    <a:pt x="476" y="298"/>
                  </a:cubicBezTo>
                  <a:cubicBezTo>
                    <a:pt x="476" y="298"/>
                    <a:pt x="476" y="298"/>
                    <a:pt x="476" y="298"/>
                  </a:cubicBezTo>
                  <a:cubicBezTo>
                    <a:pt x="556" y="299"/>
                    <a:pt x="636" y="297"/>
                    <a:pt x="715" y="291"/>
                  </a:cubicBezTo>
                  <a:cubicBezTo>
                    <a:pt x="717" y="295"/>
                    <a:pt x="719" y="300"/>
                    <a:pt x="721" y="304"/>
                  </a:cubicBezTo>
                  <a:cubicBezTo>
                    <a:pt x="660" y="304"/>
                    <a:pt x="598" y="305"/>
                    <a:pt x="537" y="307"/>
                  </a:cubicBezTo>
                  <a:cubicBezTo>
                    <a:pt x="476" y="308"/>
                    <a:pt x="413" y="309"/>
                    <a:pt x="352" y="314"/>
                  </a:cubicBezTo>
                  <a:cubicBezTo>
                    <a:pt x="351" y="314"/>
                    <a:pt x="351" y="315"/>
                    <a:pt x="352" y="315"/>
                  </a:cubicBezTo>
                  <a:cubicBezTo>
                    <a:pt x="414" y="314"/>
                    <a:pt x="475" y="310"/>
                    <a:pt x="537" y="308"/>
                  </a:cubicBezTo>
                  <a:cubicBezTo>
                    <a:pt x="599" y="307"/>
                    <a:pt x="661" y="306"/>
                    <a:pt x="722" y="306"/>
                  </a:cubicBezTo>
                  <a:cubicBezTo>
                    <a:pt x="723" y="307"/>
                    <a:pt x="723" y="308"/>
                    <a:pt x="724" y="309"/>
                  </a:cubicBezTo>
                  <a:cubicBezTo>
                    <a:pt x="724" y="309"/>
                    <a:pt x="725" y="309"/>
                    <a:pt x="725" y="309"/>
                  </a:cubicBezTo>
                  <a:cubicBezTo>
                    <a:pt x="724" y="310"/>
                    <a:pt x="723" y="310"/>
                    <a:pt x="722" y="311"/>
                  </a:cubicBezTo>
                  <a:close/>
                  <a:moveTo>
                    <a:pt x="568" y="338"/>
                  </a:moveTo>
                  <a:cubicBezTo>
                    <a:pt x="558" y="348"/>
                    <a:pt x="548" y="359"/>
                    <a:pt x="538" y="370"/>
                  </a:cubicBezTo>
                  <a:cubicBezTo>
                    <a:pt x="529" y="379"/>
                    <a:pt x="518" y="388"/>
                    <a:pt x="513" y="400"/>
                  </a:cubicBezTo>
                  <a:cubicBezTo>
                    <a:pt x="513" y="400"/>
                    <a:pt x="514" y="401"/>
                    <a:pt x="514" y="400"/>
                  </a:cubicBezTo>
                  <a:cubicBezTo>
                    <a:pt x="520" y="388"/>
                    <a:pt x="533" y="378"/>
                    <a:pt x="542" y="368"/>
                  </a:cubicBezTo>
                  <a:cubicBezTo>
                    <a:pt x="552" y="358"/>
                    <a:pt x="561" y="348"/>
                    <a:pt x="570" y="338"/>
                  </a:cubicBezTo>
                  <a:cubicBezTo>
                    <a:pt x="583" y="339"/>
                    <a:pt x="595" y="339"/>
                    <a:pt x="608" y="339"/>
                  </a:cubicBezTo>
                  <a:cubicBezTo>
                    <a:pt x="579" y="359"/>
                    <a:pt x="553" y="384"/>
                    <a:pt x="531" y="410"/>
                  </a:cubicBezTo>
                  <a:cubicBezTo>
                    <a:pt x="530" y="410"/>
                    <a:pt x="531" y="411"/>
                    <a:pt x="531" y="411"/>
                  </a:cubicBezTo>
                  <a:cubicBezTo>
                    <a:pt x="556" y="385"/>
                    <a:pt x="582" y="362"/>
                    <a:pt x="609" y="339"/>
                  </a:cubicBezTo>
                  <a:cubicBezTo>
                    <a:pt x="609" y="339"/>
                    <a:pt x="609" y="339"/>
                    <a:pt x="609" y="339"/>
                  </a:cubicBezTo>
                  <a:cubicBezTo>
                    <a:pt x="618" y="339"/>
                    <a:pt x="626" y="339"/>
                    <a:pt x="634" y="339"/>
                  </a:cubicBezTo>
                  <a:cubicBezTo>
                    <a:pt x="608" y="362"/>
                    <a:pt x="583" y="385"/>
                    <a:pt x="557" y="409"/>
                  </a:cubicBezTo>
                  <a:cubicBezTo>
                    <a:pt x="557" y="410"/>
                    <a:pt x="558" y="410"/>
                    <a:pt x="558" y="410"/>
                  </a:cubicBezTo>
                  <a:cubicBezTo>
                    <a:pt x="585" y="387"/>
                    <a:pt x="611" y="364"/>
                    <a:pt x="637" y="339"/>
                  </a:cubicBezTo>
                  <a:cubicBezTo>
                    <a:pt x="653" y="339"/>
                    <a:pt x="669" y="339"/>
                    <a:pt x="685" y="337"/>
                  </a:cubicBezTo>
                  <a:cubicBezTo>
                    <a:pt x="687" y="337"/>
                    <a:pt x="690" y="337"/>
                    <a:pt x="692" y="337"/>
                  </a:cubicBezTo>
                  <a:cubicBezTo>
                    <a:pt x="662" y="364"/>
                    <a:pt x="629" y="386"/>
                    <a:pt x="596" y="410"/>
                  </a:cubicBezTo>
                  <a:cubicBezTo>
                    <a:pt x="566" y="432"/>
                    <a:pt x="532" y="453"/>
                    <a:pt x="504" y="479"/>
                  </a:cubicBezTo>
                  <a:cubicBezTo>
                    <a:pt x="506" y="475"/>
                    <a:pt x="507" y="470"/>
                    <a:pt x="508" y="466"/>
                  </a:cubicBezTo>
                  <a:cubicBezTo>
                    <a:pt x="550" y="437"/>
                    <a:pt x="590" y="406"/>
                    <a:pt x="628" y="372"/>
                  </a:cubicBezTo>
                  <a:cubicBezTo>
                    <a:pt x="628" y="372"/>
                    <a:pt x="627" y="371"/>
                    <a:pt x="627" y="371"/>
                  </a:cubicBezTo>
                  <a:cubicBezTo>
                    <a:pt x="588" y="403"/>
                    <a:pt x="549" y="434"/>
                    <a:pt x="509" y="464"/>
                  </a:cubicBezTo>
                  <a:cubicBezTo>
                    <a:pt x="510" y="457"/>
                    <a:pt x="511" y="450"/>
                    <a:pt x="512" y="443"/>
                  </a:cubicBezTo>
                  <a:cubicBezTo>
                    <a:pt x="512" y="443"/>
                    <a:pt x="512" y="444"/>
                    <a:pt x="513" y="443"/>
                  </a:cubicBezTo>
                  <a:cubicBezTo>
                    <a:pt x="533" y="426"/>
                    <a:pt x="552" y="407"/>
                    <a:pt x="570" y="387"/>
                  </a:cubicBezTo>
                  <a:cubicBezTo>
                    <a:pt x="570" y="387"/>
                    <a:pt x="569" y="386"/>
                    <a:pt x="569" y="386"/>
                  </a:cubicBezTo>
                  <a:cubicBezTo>
                    <a:pt x="550" y="405"/>
                    <a:pt x="531" y="424"/>
                    <a:pt x="512" y="442"/>
                  </a:cubicBezTo>
                  <a:cubicBezTo>
                    <a:pt x="512" y="442"/>
                    <a:pt x="512" y="443"/>
                    <a:pt x="512" y="443"/>
                  </a:cubicBezTo>
                  <a:cubicBezTo>
                    <a:pt x="512" y="437"/>
                    <a:pt x="512" y="431"/>
                    <a:pt x="512" y="425"/>
                  </a:cubicBezTo>
                  <a:cubicBezTo>
                    <a:pt x="512" y="422"/>
                    <a:pt x="512" y="420"/>
                    <a:pt x="512" y="417"/>
                  </a:cubicBezTo>
                  <a:cubicBezTo>
                    <a:pt x="523" y="404"/>
                    <a:pt x="535" y="391"/>
                    <a:pt x="547" y="378"/>
                  </a:cubicBezTo>
                  <a:cubicBezTo>
                    <a:pt x="547" y="377"/>
                    <a:pt x="546" y="376"/>
                    <a:pt x="546" y="377"/>
                  </a:cubicBezTo>
                  <a:cubicBezTo>
                    <a:pt x="533" y="388"/>
                    <a:pt x="522" y="401"/>
                    <a:pt x="512" y="415"/>
                  </a:cubicBezTo>
                  <a:cubicBezTo>
                    <a:pt x="511" y="407"/>
                    <a:pt x="510" y="400"/>
                    <a:pt x="508" y="393"/>
                  </a:cubicBezTo>
                  <a:cubicBezTo>
                    <a:pt x="518" y="383"/>
                    <a:pt x="527" y="373"/>
                    <a:pt x="536" y="362"/>
                  </a:cubicBezTo>
                  <a:cubicBezTo>
                    <a:pt x="536" y="362"/>
                    <a:pt x="535" y="361"/>
                    <a:pt x="535" y="362"/>
                  </a:cubicBezTo>
                  <a:cubicBezTo>
                    <a:pt x="525" y="371"/>
                    <a:pt x="516" y="381"/>
                    <a:pt x="508" y="392"/>
                  </a:cubicBezTo>
                  <a:cubicBezTo>
                    <a:pt x="507" y="390"/>
                    <a:pt x="506" y="387"/>
                    <a:pt x="505" y="385"/>
                  </a:cubicBezTo>
                  <a:cubicBezTo>
                    <a:pt x="519" y="370"/>
                    <a:pt x="533" y="354"/>
                    <a:pt x="545" y="338"/>
                  </a:cubicBezTo>
                  <a:cubicBezTo>
                    <a:pt x="553" y="338"/>
                    <a:pt x="561" y="338"/>
                    <a:pt x="568" y="338"/>
                  </a:cubicBezTo>
                  <a:close/>
                  <a:moveTo>
                    <a:pt x="522" y="338"/>
                  </a:moveTo>
                  <a:cubicBezTo>
                    <a:pt x="522" y="338"/>
                    <a:pt x="522" y="338"/>
                    <a:pt x="522" y="337"/>
                  </a:cubicBezTo>
                  <a:cubicBezTo>
                    <a:pt x="529" y="337"/>
                    <a:pt x="536" y="338"/>
                    <a:pt x="542" y="338"/>
                  </a:cubicBezTo>
                  <a:cubicBezTo>
                    <a:pt x="529" y="352"/>
                    <a:pt x="517" y="368"/>
                    <a:pt x="504" y="384"/>
                  </a:cubicBezTo>
                  <a:cubicBezTo>
                    <a:pt x="503" y="381"/>
                    <a:pt x="502" y="377"/>
                    <a:pt x="500" y="374"/>
                  </a:cubicBezTo>
                  <a:cubicBezTo>
                    <a:pt x="508" y="364"/>
                    <a:pt x="516" y="354"/>
                    <a:pt x="524" y="343"/>
                  </a:cubicBezTo>
                  <a:cubicBezTo>
                    <a:pt x="525" y="343"/>
                    <a:pt x="524" y="342"/>
                    <a:pt x="524" y="342"/>
                  </a:cubicBezTo>
                  <a:cubicBezTo>
                    <a:pt x="515" y="352"/>
                    <a:pt x="507" y="363"/>
                    <a:pt x="499" y="374"/>
                  </a:cubicBezTo>
                  <a:cubicBezTo>
                    <a:pt x="498" y="372"/>
                    <a:pt x="497" y="370"/>
                    <a:pt x="495" y="368"/>
                  </a:cubicBezTo>
                  <a:cubicBezTo>
                    <a:pt x="496" y="368"/>
                    <a:pt x="497" y="367"/>
                    <a:pt x="498" y="366"/>
                  </a:cubicBezTo>
                  <a:cubicBezTo>
                    <a:pt x="500" y="359"/>
                    <a:pt x="503" y="354"/>
                    <a:pt x="508" y="349"/>
                  </a:cubicBezTo>
                  <a:cubicBezTo>
                    <a:pt x="511" y="346"/>
                    <a:pt x="513" y="344"/>
                    <a:pt x="516" y="343"/>
                  </a:cubicBezTo>
                  <a:cubicBezTo>
                    <a:pt x="518" y="341"/>
                    <a:pt x="520" y="340"/>
                    <a:pt x="522" y="338"/>
                  </a:cubicBezTo>
                  <a:close/>
                  <a:moveTo>
                    <a:pt x="514" y="337"/>
                  </a:moveTo>
                  <a:cubicBezTo>
                    <a:pt x="510" y="340"/>
                    <a:pt x="506" y="343"/>
                    <a:pt x="504" y="345"/>
                  </a:cubicBezTo>
                  <a:cubicBezTo>
                    <a:pt x="499" y="351"/>
                    <a:pt x="496" y="357"/>
                    <a:pt x="494" y="364"/>
                  </a:cubicBezTo>
                  <a:cubicBezTo>
                    <a:pt x="459" y="354"/>
                    <a:pt x="424" y="345"/>
                    <a:pt x="388" y="341"/>
                  </a:cubicBezTo>
                  <a:cubicBezTo>
                    <a:pt x="430" y="339"/>
                    <a:pt x="472" y="338"/>
                    <a:pt x="514" y="337"/>
                  </a:cubicBezTo>
                  <a:close/>
                  <a:moveTo>
                    <a:pt x="152" y="318"/>
                  </a:moveTo>
                  <a:cubicBezTo>
                    <a:pt x="156" y="326"/>
                    <a:pt x="160" y="335"/>
                    <a:pt x="167" y="340"/>
                  </a:cubicBezTo>
                  <a:cubicBezTo>
                    <a:pt x="172" y="348"/>
                    <a:pt x="179" y="351"/>
                    <a:pt x="186" y="344"/>
                  </a:cubicBezTo>
                  <a:cubicBezTo>
                    <a:pt x="186" y="344"/>
                    <a:pt x="186" y="344"/>
                    <a:pt x="186" y="344"/>
                  </a:cubicBezTo>
                  <a:cubicBezTo>
                    <a:pt x="186" y="344"/>
                    <a:pt x="186" y="345"/>
                    <a:pt x="187" y="345"/>
                  </a:cubicBezTo>
                  <a:cubicBezTo>
                    <a:pt x="208" y="355"/>
                    <a:pt x="232" y="352"/>
                    <a:pt x="255" y="350"/>
                  </a:cubicBezTo>
                  <a:cubicBezTo>
                    <a:pt x="283" y="348"/>
                    <a:pt x="311" y="345"/>
                    <a:pt x="339" y="344"/>
                  </a:cubicBezTo>
                  <a:cubicBezTo>
                    <a:pt x="352" y="343"/>
                    <a:pt x="366" y="342"/>
                    <a:pt x="379" y="342"/>
                  </a:cubicBezTo>
                  <a:cubicBezTo>
                    <a:pt x="379" y="342"/>
                    <a:pt x="379" y="342"/>
                    <a:pt x="379" y="342"/>
                  </a:cubicBezTo>
                  <a:cubicBezTo>
                    <a:pt x="418" y="349"/>
                    <a:pt x="455" y="356"/>
                    <a:pt x="492" y="367"/>
                  </a:cubicBezTo>
                  <a:cubicBezTo>
                    <a:pt x="492" y="368"/>
                    <a:pt x="492" y="368"/>
                    <a:pt x="492" y="369"/>
                  </a:cubicBezTo>
                  <a:cubicBezTo>
                    <a:pt x="496" y="374"/>
                    <a:pt x="500" y="380"/>
                    <a:pt x="503" y="386"/>
                  </a:cubicBezTo>
                  <a:cubicBezTo>
                    <a:pt x="503" y="386"/>
                    <a:pt x="503" y="387"/>
                    <a:pt x="503" y="387"/>
                  </a:cubicBezTo>
                  <a:cubicBezTo>
                    <a:pt x="504" y="389"/>
                    <a:pt x="505" y="391"/>
                    <a:pt x="506" y="394"/>
                  </a:cubicBezTo>
                  <a:cubicBezTo>
                    <a:pt x="506" y="394"/>
                    <a:pt x="506" y="394"/>
                    <a:pt x="506" y="394"/>
                  </a:cubicBezTo>
                  <a:cubicBezTo>
                    <a:pt x="506" y="394"/>
                    <a:pt x="506" y="394"/>
                    <a:pt x="506" y="394"/>
                  </a:cubicBezTo>
                  <a:cubicBezTo>
                    <a:pt x="505" y="394"/>
                    <a:pt x="506" y="395"/>
                    <a:pt x="506" y="395"/>
                  </a:cubicBezTo>
                  <a:cubicBezTo>
                    <a:pt x="507" y="399"/>
                    <a:pt x="508" y="402"/>
                    <a:pt x="508" y="406"/>
                  </a:cubicBezTo>
                  <a:cubicBezTo>
                    <a:pt x="445" y="398"/>
                    <a:pt x="381" y="390"/>
                    <a:pt x="318" y="383"/>
                  </a:cubicBezTo>
                  <a:cubicBezTo>
                    <a:pt x="317" y="383"/>
                    <a:pt x="317" y="383"/>
                    <a:pt x="317" y="383"/>
                  </a:cubicBezTo>
                  <a:cubicBezTo>
                    <a:pt x="381" y="394"/>
                    <a:pt x="444" y="401"/>
                    <a:pt x="508" y="408"/>
                  </a:cubicBezTo>
                  <a:cubicBezTo>
                    <a:pt x="508" y="414"/>
                    <a:pt x="508" y="421"/>
                    <a:pt x="508" y="427"/>
                  </a:cubicBezTo>
                  <a:cubicBezTo>
                    <a:pt x="508" y="441"/>
                    <a:pt x="507" y="454"/>
                    <a:pt x="504" y="467"/>
                  </a:cubicBezTo>
                  <a:cubicBezTo>
                    <a:pt x="504" y="467"/>
                    <a:pt x="504" y="467"/>
                    <a:pt x="504" y="467"/>
                  </a:cubicBezTo>
                  <a:cubicBezTo>
                    <a:pt x="504" y="468"/>
                    <a:pt x="504" y="468"/>
                    <a:pt x="504" y="468"/>
                  </a:cubicBezTo>
                  <a:cubicBezTo>
                    <a:pt x="503" y="472"/>
                    <a:pt x="502" y="476"/>
                    <a:pt x="501" y="480"/>
                  </a:cubicBezTo>
                  <a:cubicBezTo>
                    <a:pt x="501" y="480"/>
                    <a:pt x="500" y="479"/>
                    <a:pt x="500" y="479"/>
                  </a:cubicBezTo>
                  <a:cubicBezTo>
                    <a:pt x="429" y="473"/>
                    <a:pt x="359" y="462"/>
                    <a:pt x="288" y="456"/>
                  </a:cubicBezTo>
                  <a:cubicBezTo>
                    <a:pt x="254" y="453"/>
                    <a:pt x="219" y="450"/>
                    <a:pt x="184" y="447"/>
                  </a:cubicBezTo>
                  <a:cubicBezTo>
                    <a:pt x="148" y="445"/>
                    <a:pt x="113" y="441"/>
                    <a:pt x="77" y="441"/>
                  </a:cubicBezTo>
                  <a:cubicBezTo>
                    <a:pt x="77" y="440"/>
                    <a:pt x="77" y="440"/>
                    <a:pt x="77" y="440"/>
                  </a:cubicBezTo>
                  <a:cubicBezTo>
                    <a:pt x="76" y="437"/>
                    <a:pt x="73" y="434"/>
                    <a:pt x="69" y="433"/>
                  </a:cubicBezTo>
                  <a:cubicBezTo>
                    <a:pt x="68" y="432"/>
                    <a:pt x="66" y="432"/>
                    <a:pt x="64" y="432"/>
                  </a:cubicBezTo>
                  <a:cubicBezTo>
                    <a:pt x="62" y="432"/>
                    <a:pt x="61" y="432"/>
                    <a:pt x="59" y="433"/>
                  </a:cubicBezTo>
                  <a:cubicBezTo>
                    <a:pt x="61" y="424"/>
                    <a:pt x="63" y="416"/>
                    <a:pt x="63" y="408"/>
                  </a:cubicBezTo>
                  <a:cubicBezTo>
                    <a:pt x="80" y="408"/>
                    <a:pt x="97" y="409"/>
                    <a:pt x="113" y="412"/>
                  </a:cubicBezTo>
                  <a:cubicBezTo>
                    <a:pt x="114" y="412"/>
                    <a:pt x="114" y="411"/>
                    <a:pt x="113" y="410"/>
                  </a:cubicBezTo>
                  <a:cubicBezTo>
                    <a:pt x="97" y="407"/>
                    <a:pt x="80" y="406"/>
                    <a:pt x="64" y="407"/>
                  </a:cubicBezTo>
                  <a:cubicBezTo>
                    <a:pt x="64" y="404"/>
                    <a:pt x="64" y="401"/>
                    <a:pt x="64" y="398"/>
                  </a:cubicBezTo>
                  <a:cubicBezTo>
                    <a:pt x="135" y="399"/>
                    <a:pt x="205" y="404"/>
                    <a:pt x="276" y="413"/>
                  </a:cubicBezTo>
                  <a:cubicBezTo>
                    <a:pt x="348" y="422"/>
                    <a:pt x="419" y="434"/>
                    <a:pt x="491" y="439"/>
                  </a:cubicBezTo>
                  <a:cubicBezTo>
                    <a:pt x="492" y="439"/>
                    <a:pt x="492" y="438"/>
                    <a:pt x="491" y="438"/>
                  </a:cubicBezTo>
                  <a:cubicBezTo>
                    <a:pt x="419" y="431"/>
                    <a:pt x="348" y="421"/>
                    <a:pt x="276" y="412"/>
                  </a:cubicBezTo>
                  <a:cubicBezTo>
                    <a:pt x="206" y="403"/>
                    <a:pt x="135" y="394"/>
                    <a:pt x="64" y="397"/>
                  </a:cubicBezTo>
                  <a:cubicBezTo>
                    <a:pt x="64" y="391"/>
                    <a:pt x="64" y="386"/>
                    <a:pt x="64" y="381"/>
                  </a:cubicBezTo>
                  <a:cubicBezTo>
                    <a:pt x="126" y="390"/>
                    <a:pt x="191" y="393"/>
                    <a:pt x="254" y="392"/>
                  </a:cubicBezTo>
                  <a:cubicBezTo>
                    <a:pt x="254" y="392"/>
                    <a:pt x="254" y="391"/>
                    <a:pt x="254" y="391"/>
                  </a:cubicBezTo>
                  <a:cubicBezTo>
                    <a:pt x="222" y="390"/>
                    <a:pt x="190" y="389"/>
                    <a:pt x="158" y="387"/>
                  </a:cubicBezTo>
                  <a:cubicBezTo>
                    <a:pt x="126" y="386"/>
                    <a:pt x="95" y="382"/>
                    <a:pt x="64" y="379"/>
                  </a:cubicBezTo>
                  <a:cubicBezTo>
                    <a:pt x="63" y="374"/>
                    <a:pt x="63" y="368"/>
                    <a:pt x="62" y="363"/>
                  </a:cubicBezTo>
                  <a:cubicBezTo>
                    <a:pt x="61" y="347"/>
                    <a:pt x="60" y="331"/>
                    <a:pt x="55" y="317"/>
                  </a:cubicBezTo>
                  <a:cubicBezTo>
                    <a:pt x="77" y="322"/>
                    <a:pt x="100" y="326"/>
                    <a:pt x="123" y="328"/>
                  </a:cubicBezTo>
                  <a:cubicBezTo>
                    <a:pt x="123" y="328"/>
                    <a:pt x="123" y="327"/>
                    <a:pt x="123" y="327"/>
                  </a:cubicBezTo>
                  <a:cubicBezTo>
                    <a:pt x="99" y="324"/>
                    <a:pt x="77" y="320"/>
                    <a:pt x="54" y="315"/>
                  </a:cubicBezTo>
                  <a:cubicBezTo>
                    <a:pt x="53" y="313"/>
                    <a:pt x="51" y="310"/>
                    <a:pt x="50" y="307"/>
                  </a:cubicBezTo>
                  <a:cubicBezTo>
                    <a:pt x="50" y="307"/>
                    <a:pt x="50" y="306"/>
                    <a:pt x="50" y="305"/>
                  </a:cubicBezTo>
                  <a:cubicBezTo>
                    <a:pt x="68" y="308"/>
                    <a:pt x="85" y="310"/>
                    <a:pt x="103" y="313"/>
                  </a:cubicBezTo>
                  <a:cubicBezTo>
                    <a:pt x="119" y="315"/>
                    <a:pt x="135" y="318"/>
                    <a:pt x="152" y="318"/>
                  </a:cubicBezTo>
                  <a:cubicBezTo>
                    <a:pt x="152" y="318"/>
                    <a:pt x="152" y="318"/>
                    <a:pt x="152" y="318"/>
                  </a:cubicBezTo>
                  <a:close/>
                  <a:moveTo>
                    <a:pt x="55" y="369"/>
                  </a:moveTo>
                  <a:cubicBezTo>
                    <a:pt x="55" y="362"/>
                    <a:pt x="54" y="354"/>
                    <a:pt x="53" y="347"/>
                  </a:cubicBezTo>
                  <a:cubicBezTo>
                    <a:pt x="52" y="341"/>
                    <a:pt x="42" y="314"/>
                    <a:pt x="47" y="308"/>
                  </a:cubicBezTo>
                  <a:cubicBezTo>
                    <a:pt x="57" y="326"/>
                    <a:pt x="59" y="348"/>
                    <a:pt x="60" y="369"/>
                  </a:cubicBezTo>
                  <a:cubicBezTo>
                    <a:pt x="61" y="378"/>
                    <a:pt x="61" y="387"/>
                    <a:pt x="61" y="397"/>
                  </a:cubicBezTo>
                  <a:cubicBezTo>
                    <a:pt x="60" y="397"/>
                    <a:pt x="60" y="397"/>
                    <a:pt x="61" y="398"/>
                  </a:cubicBezTo>
                  <a:cubicBezTo>
                    <a:pt x="60" y="409"/>
                    <a:pt x="59" y="420"/>
                    <a:pt x="56" y="432"/>
                  </a:cubicBezTo>
                  <a:cubicBezTo>
                    <a:pt x="45" y="425"/>
                    <a:pt x="52" y="407"/>
                    <a:pt x="54" y="397"/>
                  </a:cubicBezTo>
                  <a:cubicBezTo>
                    <a:pt x="55" y="388"/>
                    <a:pt x="55" y="378"/>
                    <a:pt x="55" y="369"/>
                  </a:cubicBezTo>
                  <a:close/>
                  <a:moveTo>
                    <a:pt x="35" y="334"/>
                  </a:moveTo>
                  <a:cubicBezTo>
                    <a:pt x="36" y="320"/>
                    <a:pt x="38" y="306"/>
                    <a:pt x="51" y="299"/>
                  </a:cubicBezTo>
                  <a:cubicBezTo>
                    <a:pt x="59" y="294"/>
                    <a:pt x="69" y="291"/>
                    <a:pt x="78" y="288"/>
                  </a:cubicBezTo>
                  <a:cubicBezTo>
                    <a:pt x="92" y="282"/>
                    <a:pt x="107" y="276"/>
                    <a:pt x="121" y="269"/>
                  </a:cubicBezTo>
                  <a:cubicBezTo>
                    <a:pt x="121" y="269"/>
                    <a:pt x="121" y="269"/>
                    <a:pt x="121" y="269"/>
                  </a:cubicBezTo>
                  <a:cubicBezTo>
                    <a:pt x="123" y="271"/>
                    <a:pt x="125" y="274"/>
                    <a:pt x="126" y="276"/>
                  </a:cubicBezTo>
                  <a:cubicBezTo>
                    <a:pt x="134" y="289"/>
                    <a:pt x="142" y="302"/>
                    <a:pt x="150" y="315"/>
                  </a:cubicBezTo>
                  <a:cubicBezTo>
                    <a:pt x="115" y="313"/>
                    <a:pt x="81" y="304"/>
                    <a:pt x="47" y="303"/>
                  </a:cubicBezTo>
                  <a:cubicBezTo>
                    <a:pt x="46" y="303"/>
                    <a:pt x="46" y="304"/>
                    <a:pt x="46" y="305"/>
                  </a:cubicBezTo>
                  <a:cubicBezTo>
                    <a:pt x="41" y="305"/>
                    <a:pt x="39" y="310"/>
                    <a:pt x="40" y="316"/>
                  </a:cubicBezTo>
                  <a:cubicBezTo>
                    <a:pt x="41" y="323"/>
                    <a:pt x="45" y="331"/>
                    <a:pt x="46" y="337"/>
                  </a:cubicBezTo>
                  <a:cubicBezTo>
                    <a:pt x="49" y="348"/>
                    <a:pt x="51" y="359"/>
                    <a:pt x="51" y="369"/>
                  </a:cubicBezTo>
                  <a:cubicBezTo>
                    <a:pt x="52" y="380"/>
                    <a:pt x="51" y="391"/>
                    <a:pt x="49" y="401"/>
                  </a:cubicBezTo>
                  <a:cubicBezTo>
                    <a:pt x="48" y="408"/>
                    <a:pt x="45" y="415"/>
                    <a:pt x="45" y="421"/>
                  </a:cubicBezTo>
                  <a:cubicBezTo>
                    <a:pt x="45" y="429"/>
                    <a:pt x="48" y="434"/>
                    <a:pt x="55" y="435"/>
                  </a:cubicBezTo>
                  <a:cubicBezTo>
                    <a:pt x="55" y="436"/>
                    <a:pt x="58" y="437"/>
                    <a:pt x="58" y="435"/>
                  </a:cubicBezTo>
                  <a:cubicBezTo>
                    <a:pt x="60" y="435"/>
                    <a:pt x="62" y="435"/>
                    <a:pt x="64" y="435"/>
                  </a:cubicBezTo>
                  <a:cubicBezTo>
                    <a:pt x="69" y="435"/>
                    <a:pt x="71" y="438"/>
                    <a:pt x="75" y="442"/>
                  </a:cubicBezTo>
                  <a:cubicBezTo>
                    <a:pt x="75" y="442"/>
                    <a:pt x="75" y="442"/>
                    <a:pt x="76" y="442"/>
                  </a:cubicBezTo>
                  <a:cubicBezTo>
                    <a:pt x="76" y="442"/>
                    <a:pt x="76" y="442"/>
                    <a:pt x="76" y="442"/>
                  </a:cubicBezTo>
                  <a:cubicBezTo>
                    <a:pt x="145" y="452"/>
                    <a:pt x="216" y="453"/>
                    <a:pt x="285" y="460"/>
                  </a:cubicBezTo>
                  <a:cubicBezTo>
                    <a:pt x="357" y="466"/>
                    <a:pt x="428" y="479"/>
                    <a:pt x="499" y="484"/>
                  </a:cubicBezTo>
                  <a:cubicBezTo>
                    <a:pt x="499" y="484"/>
                    <a:pt x="499" y="485"/>
                    <a:pt x="499" y="485"/>
                  </a:cubicBezTo>
                  <a:cubicBezTo>
                    <a:pt x="498" y="486"/>
                    <a:pt x="500" y="487"/>
                    <a:pt x="501" y="486"/>
                  </a:cubicBezTo>
                  <a:cubicBezTo>
                    <a:pt x="501" y="485"/>
                    <a:pt x="501" y="484"/>
                    <a:pt x="502" y="484"/>
                  </a:cubicBezTo>
                  <a:cubicBezTo>
                    <a:pt x="539" y="463"/>
                    <a:pt x="572" y="434"/>
                    <a:pt x="606" y="409"/>
                  </a:cubicBezTo>
                  <a:cubicBezTo>
                    <a:pt x="638" y="386"/>
                    <a:pt x="670" y="364"/>
                    <a:pt x="698" y="338"/>
                  </a:cubicBezTo>
                  <a:cubicBezTo>
                    <a:pt x="699" y="338"/>
                    <a:pt x="699" y="337"/>
                    <a:pt x="699" y="336"/>
                  </a:cubicBezTo>
                  <a:cubicBezTo>
                    <a:pt x="706" y="335"/>
                    <a:pt x="713" y="334"/>
                    <a:pt x="719" y="333"/>
                  </a:cubicBezTo>
                  <a:cubicBezTo>
                    <a:pt x="720" y="333"/>
                    <a:pt x="721" y="333"/>
                    <a:pt x="721" y="333"/>
                  </a:cubicBezTo>
                  <a:cubicBezTo>
                    <a:pt x="687" y="357"/>
                    <a:pt x="654" y="383"/>
                    <a:pt x="621" y="410"/>
                  </a:cubicBezTo>
                  <a:cubicBezTo>
                    <a:pt x="586" y="437"/>
                    <a:pt x="550" y="465"/>
                    <a:pt x="518" y="496"/>
                  </a:cubicBezTo>
                  <a:cubicBezTo>
                    <a:pt x="517" y="496"/>
                    <a:pt x="517" y="496"/>
                    <a:pt x="516" y="496"/>
                  </a:cubicBezTo>
                  <a:cubicBezTo>
                    <a:pt x="497" y="503"/>
                    <a:pt x="471" y="493"/>
                    <a:pt x="451" y="490"/>
                  </a:cubicBezTo>
                  <a:cubicBezTo>
                    <a:pt x="432" y="487"/>
                    <a:pt x="413" y="484"/>
                    <a:pt x="395" y="481"/>
                  </a:cubicBezTo>
                  <a:cubicBezTo>
                    <a:pt x="358" y="476"/>
                    <a:pt x="321" y="471"/>
                    <a:pt x="284" y="466"/>
                  </a:cubicBezTo>
                  <a:cubicBezTo>
                    <a:pt x="246" y="462"/>
                    <a:pt x="208" y="457"/>
                    <a:pt x="170" y="454"/>
                  </a:cubicBezTo>
                  <a:cubicBezTo>
                    <a:pt x="150" y="452"/>
                    <a:pt x="130" y="450"/>
                    <a:pt x="110" y="450"/>
                  </a:cubicBezTo>
                  <a:cubicBezTo>
                    <a:pt x="93" y="450"/>
                    <a:pt x="75" y="453"/>
                    <a:pt x="61" y="443"/>
                  </a:cubicBezTo>
                  <a:cubicBezTo>
                    <a:pt x="61" y="443"/>
                    <a:pt x="61" y="443"/>
                    <a:pt x="61" y="442"/>
                  </a:cubicBezTo>
                  <a:cubicBezTo>
                    <a:pt x="63" y="442"/>
                    <a:pt x="62" y="439"/>
                    <a:pt x="60" y="440"/>
                  </a:cubicBezTo>
                  <a:cubicBezTo>
                    <a:pt x="50" y="443"/>
                    <a:pt x="42" y="434"/>
                    <a:pt x="38" y="426"/>
                  </a:cubicBezTo>
                  <a:cubicBezTo>
                    <a:pt x="36" y="421"/>
                    <a:pt x="36" y="414"/>
                    <a:pt x="35" y="409"/>
                  </a:cubicBezTo>
                  <a:cubicBezTo>
                    <a:pt x="35" y="401"/>
                    <a:pt x="34" y="393"/>
                    <a:pt x="34" y="386"/>
                  </a:cubicBezTo>
                  <a:cubicBezTo>
                    <a:pt x="33" y="368"/>
                    <a:pt x="34" y="351"/>
                    <a:pt x="35" y="334"/>
                  </a:cubicBezTo>
                  <a:close/>
                  <a:moveTo>
                    <a:pt x="861" y="461"/>
                  </a:moveTo>
                  <a:cubicBezTo>
                    <a:pt x="861" y="461"/>
                    <a:pt x="862" y="461"/>
                    <a:pt x="862" y="461"/>
                  </a:cubicBezTo>
                  <a:cubicBezTo>
                    <a:pt x="862" y="461"/>
                    <a:pt x="862" y="461"/>
                    <a:pt x="862" y="461"/>
                  </a:cubicBezTo>
                  <a:cubicBezTo>
                    <a:pt x="863" y="465"/>
                    <a:pt x="863" y="469"/>
                    <a:pt x="863" y="473"/>
                  </a:cubicBezTo>
                  <a:cubicBezTo>
                    <a:pt x="859" y="476"/>
                    <a:pt x="855" y="478"/>
                    <a:pt x="850" y="479"/>
                  </a:cubicBezTo>
                  <a:cubicBezTo>
                    <a:pt x="846" y="480"/>
                    <a:pt x="842" y="481"/>
                    <a:pt x="838" y="482"/>
                  </a:cubicBezTo>
                  <a:cubicBezTo>
                    <a:pt x="832" y="483"/>
                    <a:pt x="825" y="485"/>
                    <a:pt x="819" y="487"/>
                  </a:cubicBezTo>
                  <a:cubicBezTo>
                    <a:pt x="802" y="494"/>
                    <a:pt x="785" y="503"/>
                    <a:pt x="768" y="510"/>
                  </a:cubicBezTo>
                  <a:cubicBezTo>
                    <a:pt x="732" y="525"/>
                    <a:pt x="696" y="540"/>
                    <a:pt x="660" y="555"/>
                  </a:cubicBezTo>
                  <a:cubicBezTo>
                    <a:pt x="592" y="583"/>
                    <a:pt x="524" y="613"/>
                    <a:pt x="452" y="631"/>
                  </a:cubicBezTo>
                  <a:cubicBezTo>
                    <a:pt x="452" y="631"/>
                    <a:pt x="451" y="631"/>
                    <a:pt x="451" y="631"/>
                  </a:cubicBezTo>
                  <a:cubicBezTo>
                    <a:pt x="379" y="620"/>
                    <a:pt x="312" y="593"/>
                    <a:pt x="242" y="573"/>
                  </a:cubicBezTo>
                  <a:cubicBezTo>
                    <a:pt x="207" y="562"/>
                    <a:pt x="172" y="554"/>
                    <a:pt x="137" y="546"/>
                  </a:cubicBezTo>
                  <a:cubicBezTo>
                    <a:pt x="100" y="537"/>
                    <a:pt x="65" y="524"/>
                    <a:pt x="29" y="516"/>
                  </a:cubicBezTo>
                  <a:cubicBezTo>
                    <a:pt x="31" y="515"/>
                    <a:pt x="30" y="512"/>
                    <a:pt x="28" y="512"/>
                  </a:cubicBezTo>
                  <a:cubicBezTo>
                    <a:pt x="23" y="510"/>
                    <a:pt x="17" y="508"/>
                    <a:pt x="12" y="506"/>
                  </a:cubicBezTo>
                  <a:cubicBezTo>
                    <a:pt x="10" y="501"/>
                    <a:pt x="9" y="496"/>
                    <a:pt x="8" y="492"/>
                  </a:cubicBezTo>
                  <a:cubicBezTo>
                    <a:pt x="8" y="488"/>
                    <a:pt x="8" y="485"/>
                    <a:pt x="8" y="482"/>
                  </a:cubicBezTo>
                  <a:cubicBezTo>
                    <a:pt x="9" y="472"/>
                    <a:pt x="9" y="462"/>
                    <a:pt x="10" y="452"/>
                  </a:cubicBezTo>
                  <a:cubicBezTo>
                    <a:pt x="11" y="436"/>
                    <a:pt x="11" y="394"/>
                    <a:pt x="29" y="387"/>
                  </a:cubicBezTo>
                  <a:cubicBezTo>
                    <a:pt x="29" y="391"/>
                    <a:pt x="29" y="394"/>
                    <a:pt x="29" y="398"/>
                  </a:cubicBezTo>
                  <a:cubicBezTo>
                    <a:pt x="29" y="398"/>
                    <a:pt x="29" y="398"/>
                    <a:pt x="28" y="398"/>
                  </a:cubicBezTo>
                  <a:cubicBezTo>
                    <a:pt x="28" y="399"/>
                    <a:pt x="28" y="399"/>
                    <a:pt x="28" y="400"/>
                  </a:cubicBezTo>
                  <a:cubicBezTo>
                    <a:pt x="28" y="399"/>
                    <a:pt x="28" y="399"/>
                    <a:pt x="27" y="399"/>
                  </a:cubicBezTo>
                  <a:cubicBezTo>
                    <a:pt x="23" y="398"/>
                    <a:pt x="22" y="400"/>
                    <a:pt x="21" y="403"/>
                  </a:cubicBezTo>
                  <a:cubicBezTo>
                    <a:pt x="18" y="408"/>
                    <a:pt x="19" y="416"/>
                    <a:pt x="19" y="421"/>
                  </a:cubicBezTo>
                  <a:cubicBezTo>
                    <a:pt x="18" y="430"/>
                    <a:pt x="18" y="440"/>
                    <a:pt x="17" y="449"/>
                  </a:cubicBezTo>
                  <a:cubicBezTo>
                    <a:pt x="16" y="464"/>
                    <a:pt x="12" y="481"/>
                    <a:pt x="14" y="496"/>
                  </a:cubicBezTo>
                  <a:cubicBezTo>
                    <a:pt x="15" y="503"/>
                    <a:pt x="17" y="507"/>
                    <a:pt x="24" y="507"/>
                  </a:cubicBezTo>
                  <a:cubicBezTo>
                    <a:pt x="24" y="507"/>
                    <a:pt x="25" y="507"/>
                    <a:pt x="25" y="507"/>
                  </a:cubicBezTo>
                  <a:cubicBezTo>
                    <a:pt x="26" y="507"/>
                    <a:pt x="26" y="506"/>
                    <a:pt x="26" y="506"/>
                  </a:cubicBezTo>
                  <a:cubicBezTo>
                    <a:pt x="91" y="535"/>
                    <a:pt x="165" y="542"/>
                    <a:pt x="233" y="561"/>
                  </a:cubicBezTo>
                  <a:cubicBezTo>
                    <a:pt x="305" y="581"/>
                    <a:pt x="375" y="607"/>
                    <a:pt x="449" y="621"/>
                  </a:cubicBezTo>
                  <a:cubicBezTo>
                    <a:pt x="449" y="621"/>
                    <a:pt x="449" y="621"/>
                    <a:pt x="449" y="621"/>
                  </a:cubicBezTo>
                  <a:cubicBezTo>
                    <a:pt x="449" y="622"/>
                    <a:pt x="450" y="622"/>
                    <a:pt x="450" y="621"/>
                  </a:cubicBezTo>
                  <a:cubicBezTo>
                    <a:pt x="450" y="621"/>
                    <a:pt x="450" y="621"/>
                    <a:pt x="450" y="621"/>
                  </a:cubicBezTo>
                  <a:cubicBezTo>
                    <a:pt x="450" y="621"/>
                    <a:pt x="450" y="621"/>
                    <a:pt x="451" y="621"/>
                  </a:cubicBezTo>
                  <a:cubicBezTo>
                    <a:pt x="451" y="621"/>
                    <a:pt x="451" y="621"/>
                    <a:pt x="451" y="621"/>
                  </a:cubicBezTo>
                  <a:cubicBezTo>
                    <a:pt x="486" y="618"/>
                    <a:pt x="522" y="602"/>
                    <a:pt x="555" y="589"/>
                  </a:cubicBezTo>
                  <a:cubicBezTo>
                    <a:pt x="591" y="575"/>
                    <a:pt x="627" y="561"/>
                    <a:pt x="663" y="546"/>
                  </a:cubicBezTo>
                  <a:cubicBezTo>
                    <a:pt x="698" y="532"/>
                    <a:pt x="733" y="518"/>
                    <a:pt x="769" y="504"/>
                  </a:cubicBezTo>
                  <a:cubicBezTo>
                    <a:pt x="800" y="492"/>
                    <a:pt x="835" y="483"/>
                    <a:pt x="861" y="461"/>
                  </a:cubicBezTo>
                  <a:close/>
                  <a:moveTo>
                    <a:pt x="23" y="503"/>
                  </a:moveTo>
                  <a:cubicBezTo>
                    <a:pt x="14" y="496"/>
                    <a:pt x="20" y="457"/>
                    <a:pt x="20" y="449"/>
                  </a:cubicBezTo>
                  <a:cubicBezTo>
                    <a:pt x="21" y="442"/>
                    <a:pt x="19" y="401"/>
                    <a:pt x="27" y="400"/>
                  </a:cubicBezTo>
                  <a:cubicBezTo>
                    <a:pt x="27" y="400"/>
                    <a:pt x="28" y="400"/>
                    <a:pt x="28" y="400"/>
                  </a:cubicBezTo>
                  <a:cubicBezTo>
                    <a:pt x="22" y="416"/>
                    <a:pt x="24" y="436"/>
                    <a:pt x="22" y="453"/>
                  </a:cubicBezTo>
                  <a:cubicBezTo>
                    <a:pt x="22" y="469"/>
                    <a:pt x="18" y="487"/>
                    <a:pt x="23" y="503"/>
                  </a:cubicBezTo>
                  <a:close/>
                  <a:moveTo>
                    <a:pt x="851" y="390"/>
                  </a:moveTo>
                  <a:cubicBezTo>
                    <a:pt x="821" y="399"/>
                    <a:pt x="792" y="410"/>
                    <a:pt x="763" y="421"/>
                  </a:cubicBezTo>
                  <a:cubicBezTo>
                    <a:pt x="734" y="431"/>
                    <a:pt x="705" y="440"/>
                    <a:pt x="676" y="452"/>
                  </a:cubicBezTo>
                  <a:cubicBezTo>
                    <a:pt x="675" y="452"/>
                    <a:pt x="676" y="453"/>
                    <a:pt x="677" y="453"/>
                  </a:cubicBezTo>
                  <a:cubicBezTo>
                    <a:pt x="706" y="444"/>
                    <a:pt x="735" y="432"/>
                    <a:pt x="764" y="422"/>
                  </a:cubicBezTo>
                  <a:cubicBezTo>
                    <a:pt x="792" y="412"/>
                    <a:pt x="822" y="403"/>
                    <a:pt x="850" y="392"/>
                  </a:cubicBezTo>
                  <a:cubicBezTo>
                    <a:pt x="848" y="408"/>
                    <a:pt x="847" y="424"/>
                    <a:pt x="849" y="440"/>
                  </a:cubicBezTo>
                  <a:cubicBezTo>
                    <a:pt x="849" y="440"/>
                    <a:pt x="848" y="440"/>
                    <a:pt x="848" y="440"/>
                  </a:cubicBezTo>
                  <a:cubicBezTo>
                    <a:pt x="800" y="462"/>
                    <a:pt x="752" y="484"/>
                    <a:pt x="703" y="504"/>
                  </a:cubicBezTo>
                  <a:cubicBezTo>
                    <a:pt x="656" y="523"/>
                    <a:pt x="607" y="539"/>
                    <a:pt x="560" y="558"/>
                  </a:cubicBezTo>
                  <a:cubicBezTo>
                    <a:pt x="559" y="559"/>
                    <a:pt x="559" y="561"/>
                    <a:pt x="561" y="560"/>
                  </a:cubicBezTo>
                  <a:cubicBezTo>
                    <a:pt x="611" y="545"/>
                    <a:pt x="660" y="524"/>
                    <a:pt x="709" y="504"/>
                  </a:cubicBezTo>
                  <a:cubicBezTo>
                    <a:pt x="756" y="484"/>
                    <a:pt x="803" y="464"/>
                    <a:pt x="849" y="443"/>
                  </a:cubicBezTo>
                  <a:cubicBezTo>
                    <a:pt x="849" y="442"/>
                    <a:pt x="849" y="442"/>
                    <a:pt x="850" y="442"/>
                  </a:cubicBezTo>
                  <a:cubicBezTo>
                    <a:pt x="851" y="448"/>
                    <a:pt x="852" y="455"/>
                    <a:pt x="854" y="461"/>
                  </a:cubicBezTo>
                  <a:cubicBezTo>
                    <a:pt x="826" y="480"/>
                    <a:pt x="791" y="491"/>
                    <a:pt x="759" y="503"/>
                  </a:cubicBezTo>
                  <a:cubicBezTo>
                    <a:pt x="725" y="517"/>
                    <a:pt x="691" y="531"/>
                    <a:pt x="656" y="544"/>
                  </a:cubicBezTo>
                  <a:cubicBezTo>
                    <a:pt x="623" y="558"/>
                    <a:pt x="590" y="571"/>
                    <a:pt x="556" y="584"/>
                  </a:cubicBezTo>
                  <a:cubicBezTo>
                    <a:pt x="539" y="591"/>
                    <a:pt x="522" y="598"/>
                    <a:pt x="504" y="604"/>
                  </a:cubicBezTo>
                  <a:cubicBezTo>
                    <a:pt x="487" y="609"/>
                    <a:pt x="469" y="613"/>
                    <a:pt x="452" y="619"/>
                  </a:cubicBezTo>
                  <a:cubicBezTo>
                    <a:pt x="453" y="618"/>
                    <a:pt x="453" y="616"/>
                    <a:pt x="451" y="616"/>
                  </a:cubicBezTo>
                  <a:cubicBezTo>
                    <a:pt x="451" y="615"/>
                    <a:pt x="451" y="614"/>
                    <a:pt x="452" y="613"/>
                  </a:cubicBezTo>
                  <a:cubicBezTo>
                    <a:pt x="452" y="613"/>
                    <a:pt x="452" y="613"/>
                    <a:pt x="452" y="613"/>
                  </a:cubicBezTo>
                  <a:cubicBezTo>
                    <a:pt x="485" y="598"/>
                    <a:pt x="520" y="588"/>
                    <a:pt x="554" y="576"/>
                  </a:cubicBezTo>
                  <a:cubicBezTo>
                    <a:pt x="588" y="563"/>
                    <a:pt x="623" y="551"/>
                    <a:pt x="657" y="537"/>
                  </a:cubicBezTo>
                  <a:cubicBezTo>
                    <a:pt x="722" y="512"/>
                    <a:pt x="787" y="485"/>
                    <a:pt x="851" y="456"/>
                  </a:cubicBezTo>
                  <a:cubicBezTo>
                    <a:pt x="853" y="455"/>
                    <a:pt x="851" y="453"/>
                    <a:pt x="850" y="453"/>
                  </a:cubicBezTo>
                  <a:cubicBezTo>
                    <a:pt x="782" y="483"/>
                    <a:pt x="714" y="512"/>
                    <a:pt x="645" y="539"/>
                  </a:cubicBezTo>
                  <a:cubicBezTo>
                    <a:pt x="612" y="552"/>
                    <a:pt x="578" y="565"/>
                    <a:pt x="545" y="577"/>
                  </a:cubicBezTo>
                  <a:cubicBezTo>
                    <a:pt x="514" y="588"/>
                    <a:pt x="481" y="596"/>
                    <a:pt x="452" y="611"/>
                  </a:cubicBezTo>
                  <a:cubicBezTo>
                    <a:pt x="453" y="606"/>
                    <a:pt x="453" y="601"/>
                    <a:pt x="454" y="595"/>
                  </a:cubicBezTo>
                  <a:cubicBezTo>
                    <a:pt x="471" y="589"/>
                    <a:pt x="488" y="583"/>
                    <a:pt x="505" y="576"/>
                  </a:cubicBezTo>
                  <a:cubicBezTo>
                    <a:pt x="506" y="576"/>
                    <a:pt x="505" y="575"/>
                    <a:pt x="505" y="575"/>
                  </a:cubicBezTo>
                  <a:cubicBezTo>
                    <a:pt x="488" y="580"/>
                    <a:pt x="471" y="586"/>
                    <a:pt x="454" y="594"/>
                  </a:cubicBezTo>
                  <a:cubicBezTo>
                    <a:pt x="455" y="590"/>
                    <a:pt x="455" y="586"/>
                    <a:pt x="456" y="583"/>
                  </a:cubicBezTo>
                  <a:cubicBezTo>
                    <a:pt x="495" y="563"/>
                    <a:pt x="536" y="550"/>
                    <a:pt x="578" y="538"/>
                  </a:cubicBezTo>
                  <a:cubicBezTo>
                    <a:pt x="617" y="527"/>
                    <a:pt x="657" y="516"/>
                    <a:pt x="693" y="496"/>
                  </a:cubicBezTo>
                  <a:cubicBezTo>
                    <a:pt x="694" y="496"/>
                    <a:pt x="693" y="494"/>
                    <a:pt x="692" y="495"/>
                  </a:cubicBezTo>
                  <a:cubicBezTo>
                    <a:pt x="652" y="513"/>
                    <a:pt x="610" y="525"/>
                    <a:pt x="567" y="538"/>
                  </a:cubicBezTo>
                  <a:cubicBezTo>
                    <a:pt x="529" y="549"/>
                    <a:pt x="490" y="560"/>
                    <a:pt x="456" y="581"/>
                  </a:cubicBezTo>
                  <a:cubicBezTo>
                    <a:pt x="456" y="576"/>
                    <a:pt x="457" y="570"/>
                    <a:pt x="457" y="565"/>
                  </a:cubicBezTo>
                  <a:cubicBezTo>
                    <a:pt x="478" y="549"/>
                    <a:pt x="503" y="547"/>
                    <a:pt x="527" y="539"/>
                  </a:cubicBezTo>
                  <a:cubicBezTo>
                    <a:pt x="553" y="532"/>
                    <a:pt x="578" y="522"/>
                    <a:pt x="603" y="513"/>
                  </a:cubicBezTo>
                  <a:cubicBezTo>
                    <a:pt x="658" y="492"/>
                    <a:pt x="714" y="473"/>
                    <a:pt x="769" y="451"/>
                  </a:cubicBezTo>
                  <a:cubicBezTo>
                    <a:pt x="770" y="451"/>
                    <a:pt x="769" y="449"/>
                    <a:pt x="769" y="450"/>
                  </a:cubicBezTo>
                  <a:cubicBezTo>
                    <a:pt x="709" y="470"/>
                    <a:pt x="650" y="493"/>
                    <a:pt x="591" y="515"/>
                  </a:cubicBezTo>
                  <a:cubicBezTo>
                    <a:pt x="565" y="525"/>
                    <a:pt x="539" y="535"/>
                    <a:pt x="512" y="542"/>
                  </a:cubicBezTo>
                  <a:cubicBezTo>
                    <a:pt x="493" y="546"/>
                    <a:pt x="473" y="550"/>
                    <a:pt x="458" y="562"/>
                  </a:cubicBezTo>
                  <a:cubicBezTo>
                    <a:pt x="458" y="556"/>
                    <a:pt x="459" y="550"/>
                    <a:pt x="460" y="545"/>
                  </a:cubicBezTo>
                  <a:cubicBezTo>
                    <a:pt x="522" y="534"/>
                    <a:pt x="581" y="507"/>
                    <a:pt x="640" y="484"/>
                  </a:cubicBezTo>
                  <a:cubicBezTo>
                    <a:pt x="704" y="460"/>
                    <a:pt x="770" y="440"/>
                    <a:pt x="836" y="421"/>
                  </a:cubicBezTo>
                  <a:cubicBezTo>
                    <a:pt x="837" y="421"/>
                    <a:pt x="836" y="420"/>
                    <a:pt x="836" y="421"/>
                  </a:cubicBezTo>
                  <a:cubicBezTo>
                    <a:pt x="770" y="439"/>
                    <a:pt x="704" y="458"/>
                    <a:pt x="639" y="482"/>
                  </a:cubicBezTo>
                  <a:cubicBezTo>
                    <a:pt x="580" y="505"/>
                    <a:pt x="522" y="529"/>
                    <a:pt x="460" y="543"/>
                  </a:cubicBezTo>
                  <a:cubicBezTo>
                    <a:pt x="461" y="538"/>
                    <a:pt x="462" y="532"/>
                    <a:pt x="463" y="527"/>
                  </a:cubicBezTo>
                  <a:cubicBezTo>
                    <a:pt x="464" y="527"/>
                    <a:pt x="464" y="526"/>
                    <a:pt x="463" y="526"/>
                  </a:cubicBezTo>
                  <a:cubicBezTo>
                    <a:pt x="463" y="525"/>
                    <a:pt x="463" y="524"/>
                    <a:pt x="463" y="524"/>
                  </a:cubicBezTo>
                  <a:cubicBezTo>
                    <a:pt x="495" y="516"/>
                    <a:pt x="526" y="503"/>
                    <a:pt x="557" y="492"/>
                  </a:cubicBezTo>
                  <a:cubicBezTo>
                    <a:pt x="589" y="481"/>
                    <a:pt x="620" y="470"/>
                    <a:pt x="652" y="459"/>
                  </a:cubicBezTo>
                  <a:cubicBezTo>
                    <a:pt x="652" y="459"/>
                    <a:pt x="652" y="459"/>
                    <a:pt x="652" y="459"/>
                  </a:cubicBezTo>
                  <a:cubicBezTo>
                    <a:pt x="619" y="470"/>
                    <a:pt x="587" y="481"/>
                    <a:pt x="554" y="492"/>
                  </a:cubicBezTo>
                  <a:cubicBezTo>
                    <a:pt x="524" y="502"/>
                    <a:pt x="493" y="510"/>
                    <a:pt x="464" y="522"/>
                  </a:cubicBezTo>
                  <a:cubicBezTo>
                    <a:pt x="465" y="515"/>
                    <a:pt x="467" y="508"/>
                    <a:pt x="469" y="501"/>
                  </a:cubicBezTo>
                  <a:cubicBezTo>
                    <a:pt x="470" y="499"/>
                    <a:pt x="467" y="498"/>
                    <a:pt x="466" y="500"/>
                  </a:cubicBezTo>
                  <a:cubicBezTo>
                    <a:pt x="463" y="508"/>
                    <a:pt x="460" y="516"/>
                    <a:pt x="458" y="524"/>
                  </a:cubicBezTo>
                  <a:cubicBezTo>
                    <a:pt x="362" y="505"/>
                    <a:pt x="267" y="484"/>
                    <a:pt x="171" y="463"/>
                  </a:cubicBezTo>
                  <a:cubicBezTo>
                    <a:pt x="171" y="463"/>
                    <a:pt x="170" y="464"/>
                    <a:pt x="171" y="464"/>
                  </a:cubicBezTo>
                  <a:cubicBezTo>
                    <a:pt x="265" y="490"/>
                    <a:pt x="362" y="511"/>
                    <a:pt x="457" y="526"/>
                  </a:cubicBezTo>
                  <a:cubicBezTo>
                    <a:pt x="456" y="532"/>
                    <a:pt x="455" y="539"/>
                    <a:pt x="454" y="545"/>
                  </a:cubicBezTo>
                  <a:cubicBezTo>
                    <a:pt x="453" y="545"/>
                    <a:pt x="453" y="545"/>
                    <a:pt x="453" y="545"/>
                  </a:cubicBezTo>
                  <a:cubicBezTo>
                    <a:pt x="453" y="545"/>
                    <a:pt x="453" y="546"/>
                    <a:pt x="453" y="546"/>
                  </a:cubicBezTo>
                  <a:cubicBezTo>
                    <a:pt x="453" y="546"/>
                    <a:pt x="453" y="546"/>
                    <a:pt x="453" y="546"/>
                  </a:cubicBezTo>
                  <a:cubicBezTo>
                    <a:pt x="397" y="526"/>
                    <a:pt x="338" y="514"/>
                    <a:pt x="280" y="501"/>
                  </a:cubicBezTo>
                  <a:cubicBezTo>
                    <a:pt x="218" y="487"/>
                    <a:pt x="156" y="470"/>
                    <a:pt x="95" y="455"/>
                  </a:cubicBezTo>
                  <a:cubicBezTo>
                    <a:pt x="94" y="455"/>
                    <a:pt x="93" y="456"/>
                    <a:pt x="94" y="457"/>
                  </a:cubicBezTo>
                  <a:cubicBezTo>
                    <a:pt x="155" y="475"/>
                    <a:pt x="217" y="489"/>
                    <a:pt x="279" y="504"/>
                  </a:cubicBezTo>
                  <a:cubicBezTo>
                    <a:pt x="337" y="518"/>
                    <a:pt x="396" y="529"/>
                    <a:pt x="453" y="549"/>
                  </a:cubicBezTo>
                  <a:cubicBezTo>
                    <a:pt x="452" y="552"/>
                    <a:pt x="452" y="556"/>
                    <a:pt x="451" y="559"/>
                  </a:cubicBezTo>
                  <a:cubicBezTo>
                    <a:pt x="389" y="543"/>
                    <a:pt x="327" y="529"/>
                    <a:pt x="264" y="514"/>
                  </a:cubicBezTo>
                  <a:cubicBezTo>
                    <a:pt x="200" y="498"/>
                    <a:pt x="137" y="479"/>
                    <a:pt x="73" y="461"/>
                  </a:cubicBezTo>
                  <a:cubicBezTo>
                    <a:pt x="72" y="461"/>
                    <a:pt x="72" y="462"/>
                    <a:pt x="72" y="463"/>
                  </a:cubicBezTo>
                  <a:cubicBezTo>
                    <a:pt x="135" y="484"/>
                    <a:pt x="199" y="501"/>
                    <a:pt x="264" y="516"/>
                  </a:cubicBezTo>
                  <a:cubicBezTo>
                    <a:pt x="326" y="532"/>
                    <a:pt x="388" y="547"/>
                    <a:pt x="451" y="561"/>
                  </a:cubicBezTo>
                  <a:cubicBezTo>
                    <a:pt x="450" y="567"/>
                    <a:pt x="450" y="572"/>
                    <a:pt x="449" y="577"/>
                  </a:cubicBezTo>
                  <a:cubicBezTo>
                    <a:pt x="379" y="556"/>
                    <a:pt x="308" y="537"/>
                    <a:pt x="237" y="520"/>
                  </a:cubicBezTo>
                  <a:cubicBezTo>
                    <a:pt x="201" y="512"/>
                    <a:pt x="165" y="506"/>
                    <a:pt x="130" y="496"/>
                  </a:cubicBezTo>
                  <a:cubicBezTo>
                    <a:pt x="94" y="487"/>
                    <a:pt x="60" y="473"/>
                    <a:pt x="26" y="460"/>
                  </a:cubicBezTo>
                  <a:cubicBezTo>
                    <a:pt x="24" y="459"/>
                    <a:pt x="23" y="461"/>
                    <a:pt x="25" y="462"/>
                  </a:cubicBezTo>
                  <a:cubicBezTo>
                    <a:pt x="92" y="491"/>
                    <a:pt x="161" y="507"/>
                    <a:pt x="233" y="523"/>
                  </a:cubicBezTo>
                  <a:cubicBezTo>
                    <a:pt x="305" y="539"/>
                    <a:pt x="378" y="558"/>
                    <a:pt x="449" y="580"/>
                  </a:cubicBezTo>
                  <a:cubicBezTo>
                    <a:pt x="449" y="584"/>
                    <a:pt x="449" y="589"/>
                    <a:pt x="448" y="593"/>
                  </a:cubicBezTo>
                  <a:cubicBezTo>
                    <a:pt x="384" y="570"/>
                    <a:pt x="317" y="555"/>
                    <a:pt x="250" y="540"/>
                  </a:cubicBezTo>
                  <a:cubicBezTo>
                    <a:pt x="182" y="524"/>
                    <a:pt x="114" y="507"/>
                    <a:pt x="47" y="487"/>
                  </a:cubicBezTo>
                  <a:cubicBezTo>
                    <a:pt x="46" y="487"/>
                    <a:pt x="46" y="488"/>
                    <a:pt x="47" y="488"/>
                  </a:cubicBezTo>
                  <a:cubicBezTo>
                    <a:pt x="112" y="512"/>
                    <a:pt x="181" y="527"/>
                    <a:pt x="249" y="543"/>
                  </a:cubicBezTo>
                  <a:cubicBezTo>
                    <a:pt x="316" y="558"/>
                    <a:pt x="383" y="575"/>
                    <a:pt x="448" y="596"/>
                  </a:cubicBezTo>
                  <a:cubicBezTo>
                    <a:pt x="448" y="600"/>
                    <a:pt x="448" y="603"/>
                    <a:pt x="448" y="607"/>
                  </a:cubicBezTo>
                  <a:cubicBezTo>
                    <a:pt x="377" y="585"/>
                    <a:pt x="306" y="565"/>
                    <a:pt x="234" y="546"/>
                  </a:cubicBezTo>
                  <a:cubicBezTo>
                    <a:pt x="165" y="529"/>
                    <a:pt x="92" y="517"/>
                    <a:pt x="26" y="490"/>
                  </a:cubicBezTo>
                  <a:cubicBezTo>
                    <a:pt x="25" y="490"/>
                    <a:pt x="25" y="490"/>
                    <a:pt x="25" y="491"/>
                  </a:cubicBezTo>
                  <a:cubicBezTo>
                    <a:pt x="55" y="506"/>
                    <a:pt x="87" y="513"/>
                    <a:pt x="119" y="521"/>
                  </a:cubicBezTo>
                  <a:cubicBezTo>
                    <a:pt x="157" y="529"/>
                    <a:pt x="194" y="538"/>
                    <a:pt x="231" y="548"/>
                  </a:cubicBezTo>
                  <a:cubicBezTo>
                    <a:pt x="304" y="566"/>
                    <a:pt x="376" y="587"/>
                    <a:pt x="448" y="609"/>
                  </a:cubicBezTo>
                  <a:cubicBezTo>
                    <a:pt x="448" y="611"/>
                    <a:pt x="448" y="613"/>
                    <a:pt x="448" y="615"/>
                  </a:cubicBezTo>
                  <a:cubicBezTo>
                    <a:pt x="376" y="602"/>
                    <a:pt x="308" y="577"/>
                    <a:pt x="237" y="557"/>
                  </a:cubicBezTo>
                  <a:cubicBezTo>
                    <a:pt x="203" y="548"/>
                    <a:pt x="168" y="540"/>
                    <a:pt x="133" y="532"/>
                  </a:cubicBezTo>
                  <a:cubicBezTo>
                    <a:pt x="97" y="524"/>
                    <a:pt x="62" y="514"/>
                    <a:pt x="27" y="504"/>
                  </a:cubicBezTo>
                  <a:cubicBezTo>
                    <a:pt x="26" y="504"/>
                    <a:pt x="26" y="504"/>
                    <a:pt x="26" y="504"/>
                  </a:cubicBezTo>
                  <a:cubicBezTo>
                    <a:pt x="21" y="487"/>
                    <a:pt x="23" y="470"/>
                    <a:pt x="25" y="453"/>
                  </a:cubicBezTo>
                  <a:cubicBezTo>
                    <a:pt x="26" y="436"/>
                    <a:pt x="26" y="418"/>
                    <a:pt x="30" y="401"/>
                  </a:cubicBezTo>
                  <a:cubicBezTo>
                    <a:pt x="31" y="427"/>
                    <a:pt x="38" y="452"/>
                    <a:pt x="58" y="444"/>
                  </a:cubicBezTo>
                  <a:cubicBezTo>
                    <a:pt x="58" y="444"/>
                    <a:pt x="58" y="445"/>
                    <a:pt x="58" y="445"/>
                  </a:cubicBezTo>
                  <a:cubicBezTo>
                    <a:pt x="68" y="453"/>
                    <a:pt x="79" y="455"/>
                    <a:pt x="91" y="455"/>
                  </a:cubicBezTo>
                  <a:cubicBezTo>
                    <a:pt x="110" y="455"/>
                    <a:pt x="128" y="455"/>
                    <a:pt x="146" y="456"/>
                  </a:cubicBezTo>
                  <a:cubicBezTo>
                    <a:pt x="181" y="459"/>
                    <a:pt x="216" y="463"/>
                    <a:pt x="251" y="467"/>
                  </a:cubicBezTo>
                  <a:cubicBezTo>
                    <a:pt x="285" y="478"/>
                    <a:pt x="323" y="483"/>
                    <a:pt x="358" y="490"/>
                  </a:cubicBezTo>
                  <a:cubicBezTo>
                    <a:pt x="393" y="496"/>
                    <a:pt x="428" y="502"/>
                    <a:pt x="463" y="506"/>
                  </a:cubicBezTo>
                  <a:cubicBezTo>
                    <a:pt x="464" y="506"/>
                    <a:pt x="464" y="504"/>
                    <a:pt x="463" y="504"/>
                  </a:cubicBezTo>
                  <a:cubicBezTo>
                    <a:pt x="426" y="498"/>
                    <a:pt x="389" y="493"/>
                    <a:pt x="353" y="486"/>
                  </a:cubicBezTo>
                  <a:cubicBezTo>
                    <a:pt x="327" y="481"/>
                    <a:pt x="301" y="474"/>
                    <a:pt x="275" y="469"/>
                  </a:cubicBezTo>
                  <a:cubicBezTo>
                    <a:pt x="275" y="469"/>
                    <a:pt x="275" y="469"/>
                    <a:pt x="275" y="469"/>
                  </a:cubicBezTo>
                  <a:cubicBezTo>
                    <a:pt x="318" y="475"/>
                    <a:pt x="362" y="481"/>
                    <a:pt x="405" y="487"/>
                  </a:cubicBezTo>
                  <a:cubicBezTo>
                    <a:pt x="426" y="491"/>
                    <a:pt x="447" y="494"/>
                    <a:pt x="467" y="498"/>
                  </a:cubicBezTo>
                  <a:cubicBezTo>
                    <a:pt x="473" y="499"/>
                    <a:pt x="479" y="500"/>
                    <a:pt x="485" y="501"/>
                  </a:cubicBezTo>
                  <a:cubicBezTo>
                    <a:pt x="481" y="502"/>
                    <a:pt x="477" y="503"/>
                    <a:pt x="473" y="503"/>
                  </a:cubicBezTo>
                  <a:cubicBezTo>
                    <a:pt x="471" y="504"/>
                    <a:pt x="467" y="504"/>
                    <a:pt x="468" y="508"/>
                  </a:cubicBezTo>
                  <a:cubicBezTo>
                    <a:pt x="468" y="508"/>
                    <a:pt x="469" y="508"/>
                    <a:pt x="469" y="507"/>
                  </a:cubicBezTo>
                  <a:cubicBezTo>
                    <a:pt x="469" y="505"/>
                    <a:pt x="483" y="503"/>
                    <a:pt x="489" y="502"/>
                  </a:cubicBezTo>
                  <a:cubicBezTo>
                    <a:pt x="499" y="504"/>
                    <a:pt x="509" y="504"/>
                    <a:pt x="518" y="501"/>
                  </a:cubicBezTo>
                  <a:cubicBezTo>
                    <a:pt x="519" y="500"/>
                    <a:pt x="519" y="500"/>
                    <a:pt x="519" y="499"/>
                  </a:cubicBezTo>
                  <a:cubicBezTo>
                    <a:pt x="523" y="496"/>
                    <a:pt x="527" y="493"/>
                    <a:pt x="531" y="490"/>
                  </a:cubicBezTo>
                  <a:cubicBezTo>
                    <a:pt x="582" y="473"/>
                    <a:pt x="631" y="454"/>
                    <a:pt x="681" y="437"/>
                  </a:cubicBezTo>
                  <a:cubicBezTo>
                    <a:pt x="731" y="419"/>
                    <a:pt x="782" y="402"/>
                    <a:pt x="831" y="383"/>
                  </a:cubicBezTo>
                  <a:cubicBezTo>
                    <a:pt x="832" y="382"/>
                    <a:pt x="832" y="381"/>
                    <a:pt x="831" y="382"/>
                  </a:cubicBezTo>
                  <a:cubicBezTo>
                    <a:pt x="780" y="397"/>
                    <a:pt x="731" y="417"/>
                    <a:pt x="680" y="435"/>
                  </a:cubicBezTo>
                  <a:cubicBezTo>
                    <a:pt x="632" y="452"/>
                    <a:pt x="583" y="469"/>
                    <a:pt x="535" y="487"/>
                  </a:cubicBezTo>
                  <a:cubicBezTo>
                    <a:pt x="543" y="480"/>
                    <a:pt x="551" y="474"/>
                    <a:pt x="559" y="467"/>
                  </a:cubicBezTo>
                  <a:cubicBezTo>
                    <a:pt x="611" y="452"/>
                    <a:pt x="661" y="431"/>
                    <a:pt x="712" y="413"/>
                  </a:cubicBezTo>
                  <a:cubicBezTo>
                    <a:pt x="761" y="395"/>
                    <a:pt x="810" y="378"/>
                    <a:pt x="859" y="359"/>
                  </a:cubicBezTo>
                  <a:cubicBezTo>
                    <a:pt x="855" y="369"/>
                    <a:pt x="853" y="380"/>
                    <a:pt x="851" y="390"/>
                  </a:cubicBezTo>
                  <a:close/>
                  <a:moveTo>
                    <a:pt x="708" y="410"/>
                  </a:moveTo>
                  <a:cubicBezTo>
                    <a:pt x="660" y="427"/>
                    <a:pt x="610" y="443"/>
                    <a:pt x="563" y="464"/>
                  </a:cubicBezTo>
                  <a:cubicBezTo>
                    <a:pt x="582" y="448"/>
                    <a:pt x="601" y="432"/>
                    <a:pt x="620" y="417"/>
                  </a:cubicBezTo>
                  <a:cubicBezTo>
                    <a:pt x="656" y="388"/>
                    <a:pt x="692" y="361"/>
                    <a:pt x="728" y="333"/>
                  </a:cubicBezTo>
                  <a:cubicBezTo>
                    <a:pt x="729" y="332"/>
                    <a:pt x="729" y="332"/>
                    <a:pt x="729" y="331"/>
                  </a:cubicBezTo>
                  <a:cubicBezTo>
                    <a:pt x="732" y="330"/>
                    <a:pt x="736" y="328"/>
                    <a:pt x="738" y="326"/>
                  </a:cubicBezTo>
                  <a:cubicBezTo>
                    <a:pt x="738" y="325"/>
                    <a:pt x="739" y="325"/>
                    <a:pt x="739" y="325"/>
                  </a:cubicBezTo>
                  <a:cubicBezTo>
                    <a:pt x="760" y="331"/>
                    <a:pt x="784" y="332"/>
                    <a:pt x="805" y="336"/>
                  </a:cubicBezTo>
                  <a:cubicBezTo>
                    <a:pt x="826" y="339"/>
                    <a:pt x="849" y="341"/>
                    <a:pt x="868" y="351"/>
                  </a:cubicBezTo>
                  <a:cubicBezTo>
                    <a:pt x="814" y="369"/>
                    <a:pt x="761" y="390"/>
                    <a:pt x="708" y="4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" name="Freeform 6"/>
            <p:cNvSpPr/>
            <p:nvPr/>
          </p:nvSpPr>
          <p:spPr bwMode="auto">
            <a:xfrm>
              <a:off x="5022" y="1201"/>
              <a:ext cx="303" cy="138"/>
            </a:xfrm>
            <a:custGeom>
              <a:avLst/>
              <a:gdLst>
                <a:gd name="T0" fmla="*/ 127 w 128"/>
                <a:gd name="T1" fmla="*/ 1 h 58"/>
                <a:gd name="T2" fmla="*/ 66 w 128"/>
                <a:gd name="T3" fmla="*/ 27 h 58"/>
                <a:gd name="T4" fmla="*/ 0 w 128"/>
                <a:gd name="T5" fmla="*/ 56 h 58"/>
                <a:gd name="T6" fmla="*/ 1 w 128"/>
                <a:gd name="T7" fmla="*/ 57 h 58"/>
                <a:gd name="T8" fmla="*/ 62 w 128"/>
                <a:gd name="T9" fmla="*/ 32 h 58"/>
                <a:gd name="T10" fmla="*/ 127 w 128"/>
                <a:gd name="T11" fmla="*/ 1 h 58"/>
                <a:gd name="T12" fmla="*/ 127 w 128"/>
                <a:gd name="T13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8" h="58">
                  <a:moveTo>
                    <a:pt x="127" y="1"/>
                  </a:moveTo>
                  <a:cubicBezTo>
                    <a:pt x="107" y="9"/>
                    <a:pt x="86" y="18"/>
                    <a:pt x="66" y="27"/>
                  </a:cubicBezTo>
                  <a:cubicBezTo>
                    <a:pt x="44" y="37"/>
                    <a:pt x="21" y="45"/>
                    <a:pt x="0" y="56"/>
                  </a:cubicBezTo>
                  <a:cubicBezTo>
                    <a:pt x="0" y="57"/>
                    <a:pt x="0" y="58"/>
                    <a:pt x="1" y="57"/>
                  </a:cubicBezTo>
                  <a:cubicBezTo>
                    <a:pt x="22" y="51"/>
                    <a:pt x="42" y="41"/>
                    <a:pt x="62" y="32"/>
                  </a:cubicBezTo>
                  <a:cubicBezTo>
                    <a:pt x="84" y="22"/>
                    <a:pt x="106" y="12"/>
                    <a:pt x="127" y="1"/>
                  </a:cubicBezTo>
                  <a:cubicBezTo>
                    <a:pt x="128" y="1"/>
                    <a:pt x="127" y="0"/>
                    <a:pt x="12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" name="Freeform 7"/>
            <p:cNvSpPr/>
            <p:nvPr/>
          </p:nvSpPr>
          <p:spPr bwMode="auto">
            <a:xfrm>
              <a:off x="5188" y="1192"/>
              <a:ext cx="140" cy="49"/>
            </a:xfrm>
            <a:custGeom>
              <a:avLst/>
              <a:gdLst>
                <a:gd name="T0" fmla="*/ 58 w 59"/>
                <a:gd name="T1" fmla="*/ 0 h 21"/>
                <a:gd name="T2" fmla="*/ 1 w 59"/>
                <a:gd name="T3" fmla="*/ 20 h 21"/>
                <a:gd name="T4" fmla="*/ 1 w 59"/>
                <a:gd name="T5" fmla="*/ 21 h 21"/>
                <a:gd name="T6" fmla="*/ 58 w 59"/>
                <a:gd name="T7" fmla="*/ 1 h 21"/>
                <a:gd name="T8" fmla="*/ 58 w 59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21">
                  <a:moveTo>
                    <a:pt x="58" y="0"/>
                  </a:moveTo>
                  <a:cubicBezTo>
                    <a:pt x="40" y="5"/>
                    <a:pt x="17" y="9"/>
                    <a:pt x="1" y="20"/>
                  </a:cubicBezTo>
                  <a:cubicBezTo>
                    <a:pt x="0" y="20"/>
                    <a:pt x="0" y="21"/>
                    <a:pt x="1" y="21"/>
                  </a:cubicBezTo>
                  <a:cubicBezTo>
                    <a:pt x="20" y="13"/>
                    <a:pt x="40" y="8"/>
                    <a:pt x="58" y="1"/>
                  </a:cubicBezTo>
                  <a:cubicBezTo>
                    <a:pt x="59" y="1"/>
                    <a:pt x="59" y="0"/>
                    <a:pt x="5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" name="Freeform 8"/>
            <p:cNvSpPr/>
            <p:nvPr/>
          </p:nvSpPr>
          <p:spPr bwMode="auto">
            <a:xfrm>
              <a:off x="4522" y="1154"/>
              <a:ext cx="796" cy="275"/>
            </a:xfrm>
            <a:custGeom>
              <a:avLst/>
              <a:gdLst>
                <a:gd name="T0" fmla="*/ 334 w 336"/>
                <a:gd name="T1" fmla="*/ 1 h 116"/>
                <a:gd name="T2" fmla="*/ 164 w 336"/>
                <a:gd name="T3" fmla="*/ 59 h 116"/>
                <a:gd name="T4" fmla="*/ 81 w 336"/>
                <a:gd name="T5" fmla="*/ 87 h 116"/>
                <a:gd name="T6" fmla="*/ 0 w 336"/>
                <a:gd name="T7" fmla="*/ 115 h 116"/>
                <a:gd name="T8" fmla="*/ 0 w 336"/>
                <a:gd name="T9" fmla="*/ 116 h 116"/>
                <a:gd name="T10" fmla="*/ 87 w 336"/>
                <a:gd name="T11" fmla="*/ 87 h 116"/>
                <a:gd name="T12" fmla="*/ 168 w 336"/>
                <a:gd name="T13" fmla="*/ 59 h 116"/>
                <a:gd name="T14" fmla="*/ 335 w 336"/>
                <a:gd name="T15" fmla="*/ 3 h 116"/>
                <a:gd name="T16" fmla="*/ 334 w 336"/>
                <a:gd name="T17" fmla="*/ 1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6" h="116">
                  <a:moveTo>
                    <a:pt x="334" y="1"/>
                  </a:moveTo>
                  <a:cubicBezTo>
                    <a:pt x="277" y="20"/>
                    <a:pt x="221" y="39"/>
                    <a:pt x="164" y="59"/>
                  </a:cubicBezTo>
                  <a:cubicBezTo>
                    <a:pt x="136" y="68"/>
                    <a:pt x="109" y="78"/>
                    <a:pt x="81" y="87"/>
                  </a:cubicBezTo>
                  <a:cubicBezTo>
                    <a:pt x="54" y="96"/>
                    <a:pt x="26" y="104"/>
                    <a:pt x="0" y="115"/>
                  </a:cubicBezTo>
                  <a:cubicBezTo>
                    <a:pt x="0" y="115"/>
                    <a:pt x="0" y="116"/>
                    <a:pt x="0" y="116"/>
                  </a:cubicBezTo>
                  <a:cubicBezTo>
                    <a:pt x="30" y="109"/>
                    <a:pt x="59" y="97"/>
                    <a:pt x="87" y="87"/>
                  </a:cubicBezTo>
                  <a:cubicBezTo>
                    <a:pt x="114" y="77"/>
                    <a:pt x="141" y="68"/>
                    <a:pt x="168" y="59"/>
                  </a:cubicBezTo>
                  <a:cubicBezTo>
                    <a:pt x="223" y="41"/>
                    <a:pt x="279" y="22"/>
                    <a:pt x="335" y="3"/>
                  </a:cubicBezTo>
                  <a:cubicBezTo>
                    <a:pt x="336" y="2"/>
                    <a:pt x="335" y="0"/>
                    <a:pt x="33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" name="Freeform 9"/>
            <p:cNvSpPr/>
            <p:nvPr/>
          </p:nvSpPr>
          <p:spPr bwMode="auto">
            <a:xfrm>
              <a:off x="4830" y="992"/>
              <a:ext cx="78" cy="62"/>
            </a:xfrm>
            <a:custGeom>
              <a:avLst/>
              <a:gdLst>
                <a:gd name="T0" fmla="*/ 32 w 33"/>
                <a:gd name="T1" fmla="*/ 1 h 26"/>
                <a:gd name="T2" fmla="*/ 0 w 33"/>
                <a:gd name="T3" fmla="*/ 24 h 26"/>
                <a:gd name="T4" fmla="*/ 1 w 33"/>
                <a:gd name="T5" fmla="*/ 25 h 26"/>
                <a:gd name="T6" fmla="*/ 32 w 33"/>
                <a:gd name="T7" fmla="*/ 2 h 26"/>
                <a:gd name="T8" fmla="*/ 32 w 33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26">
                  <a:moveTo>
                    <a:pt x="32" y="1"/>
                  </a:moveTo>
                  <a:cubicBezTo>
                    <a:pt x="20" y="8"/>
                    <a:pt x="10" y="17"/>
                    <a:pt x="0" y="24"/>
                  </a:cubicBezTo>
                  <a:cubicBezTo>
                    <a:pt x="0" y="25"/>
                    <a:pt x="0" y="26"/>
                    <a:pt x="1" y="25"/>
                  </a:cubicBezTo>
                  <a:cubicBezTo>
                    <a:pt x="11" y="18"/>
                    <a:pt x="23" y="10"/>
                    <a:pt x="32" y="2"/>
                  </a:cubicBezTo>
                  <a:cubicBezTo>
                    <a:pt x="33" y="1"/>
                    <a:pt x="32" y="0"/>
                    <a:pt x="3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10"/>
            <p:cNvSpPr/>
            <p:nvPr/>
          </p:nvSpPr>
          <p:spPr bwMode="auto">
            <a:xfrm>
              <a:off x="3486" y="1196"/>
              <a:ext cx="341" cy="29"/>
            </a:xfrm>
            <a:custGeom>
              <a:avLst/>
              <a:gdLst>
                <a:gd name="T0" fmla="*/ 144 w 144"/>
                <a:gd name="T1" fmla="*/ 11 h 12"/>
                <a:gd name="T2" fmla="*/ 0 w 144"/>
                <a:gd name="T3" fmla="*/ 0 h 12"/>
                <a:gd name="T4" fmla="*/ 0 w 144"/>
                <a:gd name="T5" fmla="*/ 1 h 12"/>
                <a:gd name="T6" fmla="*/ 144 w 144"/>
                <a:gd name="T7" fmla="*/ 12 h 12"/>
                <a:gd name="T8" fmla="*/ 144 w 144"/>
                <a:gd name="T9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2">
                  <a:moveTo>
                    <a:pt x="144" y="11"/>
                  </a:moveTo>
                  <a:cubicBezTo>
                    <a:pt x="96" y="6"/>
                    <a:pt x="48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48" y="7"/>
                    <a:pt x="96" y="9"/>
                    <a:pt x="144" y="12"/>
                  </a:cubicBezTo>
                  <a:cubicBezTo>
                    <a:pt x="144" y="12"/>
                    <a:pt x="144" y="11"/>
                    <a:pt x="144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4" name="Freeform 11"/>
            <p:cNvSpPr/>
            <p:nvPr/>
          </p:nvSpPr>
          <p:spPr bwMode="auto">
            <a:xfrm>
              <a:off x="3858" y="1220"/>
              <a:ext cx="647" cy="69"/>
            </a:xfrm>
            <a:custGeom>
              <a:avLst/>
              <a:gdLst>
                <a:gd name="T0" fmla="*/ 272 w 273"/>
                <a:gd name="T1" fmla="*/ 28 h 29"/>
                <a:gd name="T2" fmla="*/ 0 w 273"/>
                <a:gd name="T3" fmla="*/ 0 h 29"/>
                <a:gd name="T4" fmla="*/ 0 w 273"/>
                <a:gd name="T5" fmla="*/ 0 h 29"/>
                <a:gd name="T6" fmla="*/ 272 w 273"/>
                <a:gd name="T7" fmla="*/ 29 h 29"/>
                <a:gd name="T8" fmla="*/ 272 w 273"/>
                <a:gd name="T9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3" h="29">
                  <a:moveTo>
                    <a:pt x="272" y="28"/>
                  </a:moveTo>
                  <a:cubicBezTo>
                    <a:pt x="181" y="18"/>
                    <a:pt x="90" y="1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0" y="11"/>
                    <a:pt x="181" y="22"/>
                    <a:pt x="272" y="29"/>
                  </a:cubicBezTo>
                  <a:cubicBezTo>
                    <a:pt x="273" y="29"/>
                    <a:pt x="273" y="28"/>
                    <a:pt x="272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Freeform 12"/>
            <p:cNvSpPr/>
            <p:nvPr/>
          </p:nvSpPr>
          <p:spPr bwMode="auto">
            <a:xfrm>
              <a:off x="3624" y="1175"/>
              <a:ext cx="860" cy="88"/>
            </a:xfrm>
            <a:custGeom>
              <a:avLst/>
              <a:gdLst>
                <a:gd name="T0" fmla="*/ 363 w 363"/>
                <a:gd name="T1" fmla="*/ 37 h 37"/>
                <a:gd name="T2" fmla="*/ 0 w 363"/>
                <a:gd name="T3" fmla="*/ 0 h 37"/>
                <a:gd name="T4" fmla="*/ 0 w 363"/>
                <a:gd name="T5" fmla="*/ 1 h 37"/>
                <a:gd name="T6" fmla="*/ 363 w 363"/>
                <a:gd name="T7" fmla="*/ 37 h 37"/>
                <a:gd name="T8" fmla="*/ 363 w 36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3" h="37">
                  <a:moveTo>
                    <a:pt x="363" y="37"/>
                  </a:moveTo>
                  <a:cubicBezTo>
                    <a:pt x="243" y="18"/>
                    <a:pt x="121" y="7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122" y="10"/>
                    <a:pt x="242" y="23"/>
                    <a:pt x="363" y="37"/>
                  </a:cubicBezTo>
                  <a:cubicBezTo>
                    <a:pt x="363" y="37"/>
                    <a:pt x="363" y="37"/>
                    <a:pt x="363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Freeform 13"/>
            <p:cNvSpPr/>
            <p:nvPr/>
          </p:nvSpPr>
          <p:spPr bwMode="auto">
            <a:xfrm>
              <a:off x="3951" y="1123"/>
              <a:ext cx="573" cy="69"/>
            </a:xfrm>
            <a:custGeom>
              <a:avLst/>
              <a:gdLst>
                <a:gd name="T0" fmla="*/ 241 w 242"/>
                <a:gd name="T1" fmla="*/ 28 h 29"/>
                <a:gd name="T2" fmla="*/ 124 w 242"/>
                <a:gd name="T3" fmla="*/ 15 h 29"/>
                <a:gd name="T4" fmla="*/ 0 w 242"/>
                <a:gd name="T5" fmla="*/ 0 h 29"/>
                <a:gd name="T6" fmla="*/ 0 w 242"/>
                <a:gd name="T7" fmla="*/ 1 h 29"/>
                <a:gd name="T8" fmla="*/ 118 w 242"/>
                <a:gd name="T9" fmla="*/ 17 h 29"/>
                <a:gd name="T10" fmla="*/ 241 w 242"/>
                <a:gd name="T11" fmla="*/ 29 h 29"/>
                <a:gd name="T12" fmla="*/ 241 w 242"/>
                <a:gd name="T13" fmla="*/ 28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2" h="29">
                  <a:moveTo>
                    <a:pt x="241" y="28"/>
                  </a:moveTo>
                  <a:cubicBezTo>
                    <a:pt x="202" y="23"/>
                    <a:pt x="163" y="20"/>
                    <a:pt x="124" y="15"/>
                  </a:cubicBezTo>
                  <a:cubicBezTo>
                    <a:pt x="83" y="10"/>
                    <a:pt x="41" y="2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8" y="10"/>
                    <a:pt x="79" y="12"/>
                    <a:pt x="118" y="17"/>
                  </a:cubicBezTo>
                  <a:cubicBezTo>
                    <a:pt x="158" y="21"/>
                    <a:pt x="200" y="27"/>
                    <a:pt x="241" y="29"/>
                  </a:cubicBezTo>
                  <a:cubicBezTo>
                    <a:pt x="241" y="29"/>
                    <a:pt x="242" y="28"/>
                    <a:pt x="241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Freeform 14"/>
            <p:cNvSpPr/>
            <p:nvPr/>
          </p:nvSpPr>
          <p:spPr bwMode="auto">
            <a:xfrm>
              <a:off x="3519" y="1047"/>
              <a:ext cx="465" cy="43"/>
            </a:xfrm>
            <a:custGeom>
              <a:avLst/>
              <a:gdLst>
                <a:gd name="T0" fmla="*/ 196 w 196"/>
                <a:gd name="T1" fmla="*/ 17 h 18"/>
                <a:gd name="T2" fmla="*/ 98 w 196"/>
                <a:gd name="T3" fmla="*/ 8 h 18"/>
                <a:gd name="T4" fmla="*/ 0 w 196"/>
                <a:gd name="T5" fmla="*/ 0 h 18"/>
                <a:gd name="T6" fmla="*/ 0 w 196"/>
                <a:gd name="T7" fmla="*/ 0 h 18"/>
                <a:gd name="T8" fmla="*/ 95 w 196"/>
                <a:gd name="T9" fmla="*/ 9 h 18"/>
                <a:gd name="T10" fmla="*/ 196 w 196"/>
                <a:gd name="T11" fmla="*/ 18 h 18"/>
                <a:gd name="T12" fmla="*/ 196 w 196"/>
                <a:gd name="T13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6" h="18">
                  <a:moveTo>
                    <a:pt x="196" y="17"/>
                  </a:moveTo>
                  <a:cubicBezTo>
                    <a:pt x="163" y="13"/>
                    <a:pt x="131" y="11"/>
                    <a:pt x="98" y="8"/>
                  </a:cubicBezTo>
                  <a:cubicBezTo>
                    <a:pt x="66" y="5"/>
                    <a:pt x="3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6"/>
                    <a:pt x="63" y="6"/>
                    <a:pt x="95" y="9"/>
                  </a:cubicBezTo>
                  <a:cubicBezTo>
                    <a:pt x="129" y="12"/>
                    <a:pt x="162" y="16"/>
                    <a:pt x="196" y="18"/>
                  </a:cubicBezTo>
                  <a:cubicBezTo>
                    <a:pt x="196" y="18"/>
                    <a:pt x="196" y="17"/>
                    <a:pt x="196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Freeform 15"/>
            <p:cNvSpPr/>
            <p:nvPr/>
          </p:nvSpPr>
          <p:spPr bwMode="auto">
            <a:xfrm>
              <a:off x="4012" y="1087"/>
              <a:ext cx="52" cy="10"/>
            </a:xfrm>
            <a:custGeom>
              <a:avLst/>
              <a:gdLst>
                <a:gd name="T0" fmla="*/ 21 w 22"/>
                <a:gd name="T1" fmla="*/ 2 h 4"/>
                <a:gd name="T2" fmla="*/ 1 w 22"/>
                <a:gd name="T3" fmla="*/ 0 h 4"/>
                <a:gd name="T4" fmla="*/ 1 w 22"/>
                <a:gd name="T5" fmla="*/ 0 h 4"/>
                <a:gd name="T6" fmla="*/ 21 w 22"/>
                <a:gd name="T7" fmla="*/ 3 h 4"/>
                <a:gd name="T8" fmla="*/ 21 w 22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">
                  <a:moveTo>
                    <a:pt x="21" y="2"/>
                  </a:moveTo>
                  <a:cubicBezTo>
                    <a:pt x="14" y="2"/>
                    <a:pt x="8" y="1"/>
                    <a:pt x="1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7" y="3"/>
                    <a:pt x="14" y="4"/>
                    <a:pt x="21" y="3"/>
                  </a:cubicBezTo>
                  <a:cubicBezTo>
                    <a:pt x="22" y="3"/>
                    <a:pt x="22" y="3"/>
                    <a:pt x="21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Freeform 16"/>
            <p:cNvSpPr/>
            <p:nvPr/>
          </p:nvSpPr>
          <p:spPr bwMode="auto">
            <a:xfrm>
              <a:off x="3467" y="978"/>
              <a:ext cx="1036" cy="145"/>
            </a:xfrm>
            <a:custGeom>
              <a:avLst/>
              <a:gdLst>
                <a:gd name="T0" fmla="*/ 436 w 437"/>
                <a:gd name="T1" fmla="*/ 59 h 61"/>
                <a:gd name="T2" fmla="*/ 216 w 437"/>
                <a:gd name="T3" fmla="*/ 31 h 61"/>
                <a:gd name="T4" fmla="*/ 1 w 437"/>
                <a:gd name="T5" fmla="*/ 0 h 61"/>
                <a:gd name="T6" fmla="*/ 1 w 437"/>
                <a:gd name="T7" fmla="*/ 2 h 61"/>
                <a:gd name="T8" fmla="*/ 215 w 437"/>
                <a:gd name="T9" fmla="*/ 33 h 61"/>
                <a:gd name="T10" fmla="*/ 436 w 437"/>
                <a:gd name="T11" fmla="*/ 60 h 61"/>
                <a:gd name="T12" fmla="*/ 436 w 437"/>
                <a:gd name="T13" fmla="*/ 5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7" h="61">
                  <a:moveTo>
                    <a:pt x="436" y="59"/>
                  </a:moveTo>
                  <a:cubicBezTo>
                    <a:pt x="363" y="49"/>
                    <a:pt x="289" y="41"/>
                    <a:pt x="216" y="31"/>
                  </a:cubicBezTo>
                  <a:cubicBezTo>
                    <a:pt x="144" y="21"/>
                    <a:pt x="73" y="10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72" y="14"/>
                    <a:pt x="144" y="23"/>
                    <a:pt x="215" y="33"/>
                  </a:cubicBezTo>
                  <a:cubicBezTo>
                    <a:pt x="289" y="43"/>
                    <a:pt x="362" y="53"/>
                    <a:pt x="436" y="60"/>
                  </a:cubicBezTo>
                  <a:cubicBezTo>
                    <a:pt x="437" y="61"/>
                    <a:pt x="437" y="59"/>
                    <a:pt x="436" y="5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Freeform 17"/>
            <p:cNvSpPr/>
            <p:nvPr/>
          </p:nvSpPr>
          <p:spPr bwMode="auto">
            <a:xfrm>
              <a:off x="4015" y="1018"/>
              <a:ext cx="467" cy="67"/>
            </a:xfrm>
            <a:custGeom>
              <a:avLst/>
              <a:gdLst>
                <a:gd name="T0" fmla="*/ 196 w 197"/>
                <a:gd name="T1" fmla="*/ 27 h 28"/>
                <a:gd name="T2" fmla="*/ 1 w 197"/>
                <a:gd name="T3" fmla="*/ 0 h 28"/>
                <a:gd name="T4" fmla="*/ 1 w 197"/>
                <a:gd name="T5" fmla="*/ 1 h 28"/>
                <a:gd name="T6" fmla="*/ 196 w 197"/>
                <a:gd name="T7" fmla="*/ 28 h 28"/>
                <a:gd name="T8" fmla="*/ 196 w 197"/>
                <a:gd name="T9" fmla="*/ 2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8">
                  <a:moveTo>
                    <a:pt x="196" y="27"/>
                  </a:moveTo>
                  <a:cubicBezTo>
                    <a:pt x="131" y="18"/>
                    <a:pt x="66" y="11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65" y="14"/>
                    <a:pt x="131" y="25"/>
                    <a:pt x="196" y="28"/>
                  </a:cubicBezTo>
                  <a:cubicBezTo>
                    <a:pt x="197" y="28"/>
                    <a:pt x="197" y="27"/>
                    <a:pt x="196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Freeform 18"/>
            <p:cNvSpPr/>
            <p:nvPr/>
          </p:nvSpPr>
          <p:spPr bwMode="auto">
            <a:xfrm>
              <a:off x="4197" y="895"/>
              <a:ext cx="171" cy="24"/>
            </a:xfrm>
            <a:custGeom>
              <a:avLst/>
              <a:gdLst>
                <a:gd name="T0" fmla="*/ 72 w 72"/>
                <a:gd name="T1" fmla="*/ 1 h 10"/>
                <a:gd name="T2" fmla="*/ 36 w 72"/>
                <a:gd name="T3" fmla="*/ 2 h 10"/>
                <a:gd name="T4" fmla="*/ 2 w 72"/>
                <a:gd name="T5" fmla="*/ 1 h 10"/>
                <a:gd name="T6" fmla="*/ 0 w 72"/>
                <a:gd name="T7" fmla="*/ 2 h 10"/>
                <a:gd name="T8" fmla="*/ 25 w 72"/>
                <a:gd name="T9" fmla="*/ 3 h 10"/>
                <a:gd name="T10" fmla="*/ 72 w 72"/>
                <a:gd name="T11" fmla="*/ 1 h 10"/>
                <a:gd name="T12" fmla="*/ 72 w 72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0">
                  <a:moveTo>
                    <a:pt x="72" y="1"/>
                  </a:moveTo>
                  <a:cubicBezTo>
                    <a:pt x="60" y="2"/>
                    <a:pt x="48" y="3"/>
                    <a:pt x="36" y="2"/>
                  </a:cubicBezTo>
                  <a:cubicBezTo>
                    <a:pt x="29" y="1"/>
                    <a:pt x="6" y="6"/>
                    <a:pt x="2" y="1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4" y="10"/>
                    <a:pt x="19" y="3"/>
                    <a:pt x="25" y="3"/>
                  </a:cubicBezTo>
                  <a:cubicBezTo>
                    <a:pt x="41" y="2"/>
                    <a:pt x="56" y="5"/>
                    <a:pt x="72" y="1"/>
                  </a:cubicBezTo>
                  <a:cubicBezTo>
                    <a:pt x="72" y="1"/>
                    <a:pt x="72" y="1"/>
                    <a:pt x="7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Freeform 19"/>
            <p:cNvSpPr/>
            <p:nvPr/>
          </p:nvSpPr>
          <p:spPr bwMode="auto">
            <a:xfrm>
              <a:off x="4382" y="895"/>
              <a:ext cx="33" cy="5"/>
            </a:xfrm>
            <a:custGeom>
              <a:avLst/>
              <a:gdLst>
                <a:gd name="T0" fmla="*/ 13 w 14"/>
                <a:gd name="T1" fmla="*/ 0 h 2"/>
                <a:gd name="T2" fmla="*/ 1 w 14"/>
                <a:gd name="T3" fmla="*/ 1 h 2"/>
                <a:gd name="T4" fmla="*/ 1 w 14"/>
                <a:gd name="T5" fmla="*/ 2 h 2"/>
                <a:gd name="T6" fmla="*/ 13 w 14"/>
                <a:gd name="T7" fmla="*/ 1 h 2"/>
                <a:gd name="T8" fmla="*/ 13 w 1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2">
                  <a:moveTo>
                    <a:pt x="13" y="0"/>
                  </a:moveTo>
                  <a:cubicBezTo>
                    <a:pt x="9" y="0"/>
                    <a:pt x="5" y="0"/>
                    <a:pt x="1" y="1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5" y="1"/>
                    <a:pt x="9" y="0"/>
                    <a:pt x="13" y="1"/>
                  </a:cubicBezTo>
                  <a:cubicBezTo>
                    <a:pt x="14" y="1"/>
                    <a:pt x="14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Freeform 20"/>
            <p:cNvSpPr/>
            <p:nvPr/>
          </p:nvSpPr>
          <p:spPr bwMode="auto">
            <a:xfrm>
              <a:off x="3830" y="857"/>
              <a:ext cx="1173" cy="19"/>
            </a:xfrm>
            <a:custGeom>
              <a:avLst/>
              <a:gdLst>
                <a:gd name="T0" fmla="*/ 494 w 495"/>
                <a:gd name="T1" fmla="*/ 2 h 8"/>
                <a:gd name="T2" fmla="*/ 246 w 495"/>
                <a:gd name="T3" fmla="*/ 4 h 8"/>
                <a:gd name="T4" fmla="*/ 1 w 495"/>
                <a:gd name="T5" fmla="*/ 3 h 8"/>
                <a:gd name="T6" fmla="*/ 1 w 495"/>
                <a:gd name="T7" fmla="*/ 5 h 8"/>
                <a:gd name="T8" fmla="*/ 246 w 495"/>
                <a:gd name="T9" fmla="*/ 5 h 8"/>
                <a:gd name="T10" fmla="*/ 494 w 495"/>
                <a:gd name="T11" fmla="*/ 4 h 8"/>
                <a:gd name="T12" fmla="*/ 494 w 495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5" h="8">
                  <a:moveTo>
                    <a:pt x="494" y="2"/>
                  </a:moveTo>
                  <a:cubicBezTo>
                    <a:pt x="412" y="0"/>
                    <a:pt x="329" y="4"/>
                    <a:pt x="246" y="4"/>
                  </a:cubicBezTo>
                  <a:cubicBezTo>
                    <a:pt x="164" y="4"/>
                    <a:pt x="83" y="1"/>
                    <a:pt x="1" y="3"/>
                  </a:cubicBezTo>
                  <a:cubicBezTo>
                    <a:pt x="0" y="3"/>
                    <a:pt x="0" y="5"/>
                    <a:pt x="1" y="5"/>
                  </a:cubicBezTo>
                  <a:cubicBezTo>
                    <a:pt x="83" y="7"/>
                    <a:pt x="164" y="5"/>
                    <a:pt x="246" y="5"/>
                  </a:cubicBezTo>
                  <a:cubicBezTo>
                    <a:pt x="328" y="5"/>
                    <a:pt x="412" y="8"/>
                    <a:pt x="494" y="4"/>
                  </a:cubicBezTo>
                  <a:cubicBezTo>
                    <a:pt x="495" y="4"/>
                    <a:pt x="495" y="2"/>
                    <a:pt x="4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Freeform 21"/>
            <p:cNvSpPr/>
            <p:nvPr/>
          </p:nvSpPr>
          <p:spPr bwMode="auto">
            <a:xfrm>
              <a:off x="3737" y="784"/>
              <a:ext cx="1252" cy="38"/>
            </a:xfrm>
            <a:custGeom>
              <a:avLst/>
              <a:gdLst>
                <a:gd name="T0" fmla="*/ 527 w 528"/>
                <a:gd name="T1" fmla="*/ 0 h 16"/>
                <a:gd name="T2" fmla="*/ 265 w 528"/>
                <a:gd name="T3" fmla="*/ 10 h 16"/>
                <a:gd name="T4" fmla="*/ 134 w 528"/>
                <a:gd name="T5" fmla="*/ 10 h 16"/>
                <a:gd name="T6" fmla="*/ 0 w 528"/>
                <a:gd name="T7" fmla="*/ 10 h 16"/>
                <a:gd name="T8" fmla="*/ 0 w 528"/>
                <a:gd name="T9" fmla="*/ 11 h 16"/>
                <a:gd name="T10" fmla="*/ 134 w 528"/>
                <a:gd name="T11" fmla="*/ 11 h 16"/>
                <a:gd name="T12" fmla="*/ 268 w 528"/>
                <a:gd name="T13" fmla="*/ 11 h 16"/>
                <a:gd name="T14" fmla="*/ 527 w 528"/>
                <a:gd name="T15" fmla="*/ 1 h 16"/>
                <a:gd name="T16" fmla="*/ 527 w 528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8" h="16">
                  <a:moveTo>
                    <a:pt x="527" y="0"/>
                  </a:moveTo>
                  <a:cubicBezTo>
                    <a:pt x="440" y="9"/>
                    <a:pt x="353" y="10"/>
                    <a:pt x="265" y="10"/>
                  </a:cubicBezTo>
                  <a:cubicBezTo>
                    <a:pt x="221" y="10"/>
                    <a:pt x="178" y="10"/>
                    <a:pt x="134" y="10"/>
                  </a:cubicBezTo>
                  <a:cubicBezTo>
                    <a:pt x="90" y="10"/>
                    <a:pt x="45" y="7"/>
                    <a:pt x="0" y="10"/>
                  </a:cubicBezTo>
                  <a:cubicBezTo>
                    <a:pt x="0" y="10"/>
                    <a:pt x="0" y="11"/>
                    <a:pt x="0" y="11"/>
                  </a:cubicBezTo>
                  <a:cubicBezTo>
                    <a:pt x="45" y="14"/>
                    <a:pt x="90" y="12"/>
                    <a:pt x="134" y="11"/>
                  </a:cubicBezTo>
                  <a:cubicBezTo>
                    <a:pt x="179" y="11"/>
                    <a:pt x="223" y="11"/>
                    <a:pt x="268" y="11"/>
                  </a:cubicBezTo>
                  <a:cubicBezTo>
                    <a:pt x="354" y="11"/>
                    <a:pt x="443" y="16"/>
                    <a:pt x="527" y="1"/>
                  </a:cubicBezTo>
                  <a:cubicBezTo>
                    <a:pt x="528" y="1"/>
                    <a:pt x="528" y="0"/>
                    <a:pt x="52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Freeform 22"/>
            <p:cNvSpPr/>
            <p:nvPr/>
          </p:nvSpPr>
          <p:spPr bwMode="auto">
            <a:xfrm>
              <a:off x="4292" y="788"/>
              <a:ext cx="54" cy="5"/>
            </a:xfrm>
            <a:custGeom>
              <a:avLst/>
              <a:gdLst>
                <a:gd name="T0" fmla="*/ 23 w 23"/>
                <a:gd name="T1" fmla="*/ 1 h 2"/>
                <a:gd name="T2" fmla="*/ 0 w 23"/>
                <a:gd name="T3" fmla="*/ 0 h 2"/>
                <a:gd name="T4" fmla="*/ 0 w 23"/>
                <a:gd name="T5" fmla="*/ 0 h 2"/>
                <a:gd name="T6" fmla="*/ 23 w 23"/>
                <a:gd name="T7" fmla="*/ 1 h 2"/>
                <a:gd name="T8" fmla="*/ 23 w 2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">
                  <a:moveTo>
                    <a:pt x="23" y="1"/>
                  </a:moveTo>
                  <a:cubicBezTo>
                    <a:pt x="15" y="1"/>
                    <a:pt x="8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" y="1"/>
                    <a:pt x="15" y="2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Freeform 23"/>
            <p:cNvSpPr/>
            <p:nvPr/>
          </p:nvSpPr>
          <p:spPr bwMode="auto">
            <a:xfrm>
              <a:off x="4389" y="769"/>
              <a:ext cx="612" cy="19"/>
            </a:xfrm>
            <a:custGeom>
              <a:avLst/>
              <a:gdLst>
                <a:gd name="T0" fmla="*/ 257 w 258"/>
                <a:gd name="T1" fmla="*/ 1 h 8"/>
                <a:gd name="T2" fmla="*/ 126 w 258"/>
                <a:gd name="T3" fmla="*/ 1 h 8"/>
                <a:gd name="T4" fmla="*/ 62 w 258"/>
                <a:gd name="T5" fmla="*/ 2 h 8"/>
                <a:gd name="T6" fmla="*/ 1 w 258"/>
                <a:gd name="T7" fmla="*/ 5 h 8"/>
                <a:gd name="T8" fmla="*/ 1 w 258"/>
                <a:gd name="T9" fmla="*/ 7 h 8"/>
                <a:gd name="T10" fmla="*/ 65 w 258"/>
                <a:gd name="T11" fmla="*/ 5 h 8"/>
                <a:gd name="T12" fmla="*/ 129 w 258"/>
                <a:gd name="T13" fmla="*/ 4 h 8"/>
                <a:gd name="T14" fmla="*/ 257 w 258"/>
                <a:gd name="T15" fmla="*/ 4 h 8"/>
                <a:gd name="T16" fmla="*/ 257 w 258"/>
                <a:gd name="T1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8">
                  <a:moveTo>
                    <a:pt x="257" y="1"/>
                  </a:moveTo>
                  <a:cubicBezTo>
                    <a:pt x="213" y="0"/>
                    <a:pt x="170" y="0"/>
                    <a:pt x="126" y="1"/>
                  </a:cubicBezTo>
                  <a:cubicBezTo>
                    <a:pt x="105" y="1"/>
                    <a:pt x="83" y="2"/>
                    <a:pt x="62" y="2"/>
                  </a:cubicBezTo>
                  <a:cubicBezTo>
                    <a:pt x="42" y="3"/>
                    <a:pt x="21" y="2"/>
                    <a:pt x="1" y="5"/>
                  </a:cubicBezTo>
                  <a:cubicBezTo>
                    <a:pt x="0" y="5"/>
                    <a:pt x="0" y="7"/>
                    <a:pt x="1" y="7"/>
                  </a:cubicBezTo>
                  <a:cubicBezTo>
                    <a:pt x="22" y="8"/>
                    <a:pt x="44" y="5"/>
                    <a:pt x="65" y="5"/>
                  </a:cubicBezTo>
                  <a:cubicBezTo>
                    <a:pt x="87" y="4"/>
                    <a:pt x="108" y="4"/>
                    <a:pt x="129" y="4"/>
                  </a:cubicBezTo>
                  <a:cubicBezTo>
                    <a:pt x="172" y="3"/>
                    <a:pt x="214" y="4"/>
                    <a:pt x="257" y="4"/>
                  </a:cubicBezTo>
                  <a:cubicBezTo>
                    <a:pt x="258" y="4"/>
                    <a:pt x="258" y="1"/>
                    <a:pt x="25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Freeform 24"/>
            <p:cNvSpPr/>
            <p:nvPr/>
          </p:nvSpPr>
          <p:spPr bwMode="auto">
            <a:xfrm>
              <a:off x="3747" y="731"/>
              <a:ext cx="1258" cy="34"/>
            </a:xfrm>
            <a:custGeom>
              <a:avLst/>
              <a:gdLst>
                <a:gd name="T0" fmla="*/ 530 w 531"/>
                <a:gd name="T1" fmla="*/ 4 h 14"/>
                <a:gd name="T2" fmla="*/ 398 w 531"/>
                <a:gd name="T3" fmla="*/ 2 h 14"/>
                <a:gd name="T4" fmla="*/ 265 w 531"/>
                <a:gd name="T5" fmla="*/ 4 h 14"/>
                <a:gd name="T6" fmla="*/ 133 w 531"/>
                <a:gd name="T7" fmla="*/ 8 h 14"/>
                <a:gd name="T8" fmla="*/ 2 w 531"/>
                <a:gd name="T9" fmla="*/ 11 h 14"/>
                <a:gd name="T10" fmla="*/ 2 w 531"/>
                <a:gd name="T11" fmla="*/ 13 h 14"/>
                <a:gd name="T12" fmla="*/ 133 w 531"/>
                <a:gd name="T13" fmla="*/ 10 h 14"/>
                <a:gd name="T14" fmla="*/ 265 w 531"/>
                <a:gd name="T15" fmla="*/ 6 h 14"/>
                <a:gd name="T16" fmla="*/ 398 w 531"/>
                <a:gd name="T17" fmla="*/ 4 h 14"/>
                <a:gd name="T18" fmla="*/ 530 w 531"/>
                <a:gd name="T19" fmla="*/ 6 h 14"/>
                <a:gd name="T20" fmla="*/ 530 w 531"/>
                <a:gd name="T21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1" h="14">
                  <a:moveTo>
                    <a:pt x="530" y="4"/>
                  </a:moveTo>
                  <a:cubicBezTo>
                    <a:pt x="487" y="0"/>
                    <a:pt x="442" y="2"/>
                    <a:pt x="398" y="2"/>
                  </a:cubicBezTo>
                  <a:cubicBezTo>
                    <a:pt x="354" y="2"/>
                    <a:pt x="309" y="3"/>
                    <a:pt x="265" y="4"/>
                  </a:cubicBezTo>
                  <a:cubicBezTo>
                    <a:pt x="221" y="5"/>
                    <a:pt x="177" y="7"/>
                    <a:pt x="133" y="8"/>
                  </a:cubicBezTo>
                  <a:cubicBezTo>
                    <a:pt x="90" y="9"/>
                    <a:pt x="46" y="8"/>
                    <a:pt x="2" y="11"/>
                  </a:cubicBezTo>
                  <a:cubicBezTo>
                    <a:pt x="1" y="11"/>
                    <a:pt x="0" y="13"/>
                    <a:pt x="2" y="13"/>
                  </a:cubicBezTo>
                  <a:cubicBezTo>
                    <a:pt x="46" y="14"/>
                    <a:pt x="90" y="11"/>
                    <a:pt x="133" y="10"/>
                  </a:cubicBezTo>
                  <a:cubicBezTo>
                    <a:pt x="177" y="9"/>
                    <a:pt x="221" y="7"/>
                    <a:pt x="265" y="6"/>
                  </a:cubicBezTo>
                  <a:cubicBezTo>
                    <a:pt x="309" y="5"/>
                    <a:pt x="354" y="5"/>
                    <a:pt x="398" y="4"/>
                  </a:cubicBezTo>
                  <a:cubicBezTo>
                    <a:pt x="442" y="4"/>
                    <a:pt x="486" y="7"/>
                    <a:pt x="530" y="6"/>
                  </a:cubicBezTo>
                  <a:cubicBezTo>
                    <a:pt x="531" y="6"/>
                    <a:pt x="531" y="4"/>
                    <a:pt x="53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Freeform 25"/>
            <p:cNvSpPr/>
            <p:nvPr/>
          </p:nvSpPr>
          <p:spPr bwMode="auto">
            <a:xfrm>
              <a:off x="4581" y="352"/>
              <a:ext cx="133" cy="144"/>
            </a:xfrm>
            <a:custGeom>
              <a:avLst/>
              <a:gdLst>
                <a:gd name="T0" fmla="*/ 55 w 56"/>
                <a:gd name="T1" fmla="*/ 0 h 61"/>
                <a:gd name="T2" fmla="*/ 1 w 56"/>
                <a:gd name="T3" fmla="*/ 59 h 61"/>
                <a:gd name="T4" fmla="*/ 2 w 56"/>
                <a:gd name="T5" fmla="*/ 60 h 61"/>
                <a:gd name="T6" fmla="*/ 56 w 56"/>
                <a:gd name="T7" fmla="*/ 1 h 61"/>
                <a:gd name="T8" fmla="*/ 55 w 56"/>
                <a:gd name="T9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61">
                  <a:moveTo>
                    <a:pt x="55" y="0"/>
                  </a:moveTo>
                  <a:cubicBezTo>
                    <a:pt x="37" y="20"/>
                    <a:pt x="19" y="39"/>
                    <a:pt x="1" y="59"/>
                  </a:cubicBezTo>
                  <a:cubicBezTo>
                    <a:pt x="0" y="60"/>
                    <a:pt x="1" y="61"/>
                    <a:pt x="2" y="60"/>
                  </a:cubicBezTo>
                  <a:cubicBezTo>
                    <a:pt x="21" y="41"/>
                    <a:pt x="39" y="21"/>
                    <a:pt x="56" y="1"/>
                  </a:cubicBezTo>
                  <a:cubicBezTo>
                    <a:pt x="56" y="1"/>
                    <a:pt x="56" y="0"/>
                    <a:pt x="5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Freeform 26"/>
            <p:cNvSpPr/>
            <p:nvPr/>
          </p:nvSpPr>
          <p:spPr bwMode="auto">
            <a:xfrm>
              <a:off x="4576" y="416"/>
              <a:ext cx="100" cy="116"/>
            </a:xfrm>
            <a:custGeom>
              <a:avLst/>
              <a:gdLst>
                <a:gd name="T0" fmla="*/ 41 w 42"/>
                <a:gd name="T1" fmla="*/ 1 h 49"/>
                <a:gd name="T2" fmla="*/ 16 w 42"/>
                <a:gd name="T3" fmla="*/ 28 h 49"/>
                <a:gd name="T4" fmla="*/ 0 w 42"/>
                <a:gd name="T5" fmla="*/ 48 h 49"/>
                <a:gd name="T6" fmla="*/ 1 w 42"/>
                <a:gd name="T7" fmla="*/ 48 h 49"/>
                <a:gd name="T8" fmla="*/ 22 w 42"/>
                <a:gd name="T9" fmla="*/ 24 h 49"/>
                <a:gd name="T10" fmla="*/ 42 w 42"/>
                <a:gd name="T11" fmla="*/ 1 h 49"/>
                <a:gd name="T12" fmla="*/ 41 w 42"/>
                <a:gd name="T13" fmla="*/ 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9">
                  <a:moveTo>
                    <a:pt x="41" y="1"/>
                  </a:moveTo>
                  <a:cubicBezTo>
                    <a:pt x="33" y="10"/>
                    <a:pt x="24" y="19"/>
                    <a:pt x="16" y="28"/>
                  </a:cubicBezTo>
                  <a:cubicBezTo>
                    <a:pt x="10" y="34"/>
                    <a:pt x="3" y="40"/>
                    <a:pt x="0" y="48"/>
                  </a:cubicBezTo>
                  <a:cubicBezTo>
                    <a:pt x="0" y="49"/>
                    <a:pt x="1" y="49"/>
                    <a:pt x="1" y="48"/>
                  </a:cubicBezTo>
                  <a:cubicBezTo>
                    <a:pt x="5" y="39"/>
                    <a:pt x="15" y="31"/>
                    <a:pt x="22" y="24"/>
                  </a:cubicBezTo>
                  <a:cubicBezTo>
                    <a:pt x="29" y="16"/>
                    <a:pt x="35" y="9"/>
                    <a:pt x="42" y="1"/>
                  </a:cubicBezTo>
                  <a:cubicBezTo>
                    <a:pt x="42" y="1"/>
                    <a:pt x="42" y="0"/>
                    <a:pt x="4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Freeform 27"/>
            <p:cNvSpPr/>
            <p:nvPr/>
          </p:nvSpPr>
          <p:spPr bwMode="auto">
            <a:xfrm>
              <a:off x="4685" y="375"/>
              <a:ext cx="36" cy="36"/>
            </a:xfrm>
            <a:custGeom>
              <a:avLst/>
              <a:gdLst>
                <a:gd name="T0" fmla="*/ 14 w 15"/>
                <a:gd name="T1" fmla="*/ 0 h 15"/>
                <a:gd name="T2" fmla="*/ 7 w 15"/>
                <a:gd name="T3" fmla="*/ 6 h 15"/>
                <a:gd name="T4" fmla="*/ 0 w 15"/>
                <a:gd name="T5" fmla="*/ 14 h 15"/>
                <a:gd name="T6" fmla="*/ 1 w 15"/>
                <a:gd name="T7" fmla="*/ 15 h 15"/>
                <a:gd name="T8" fmla="*/ 9 w 15"/>
                <a:gd name="T9" fmla="*/ 8 h 15"/>
                <a:gd name="T10" fmla="*/ 15 w 15"/>
                <a:gd name="T11" fmla="*/ 1 h 15"/>
                <a:gd name="T12" fmla="*/ 14 w 15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5">
                  <a:moveTo>
                    <a:pt x="14" y="0"/>
                  </a:moveTo>
                  <a:cubicBezTo>
                    <a:pt x="11" y="1"/>
                    <a:pt x="9" y="4"/>
                    <a:pt x="7" y="6"/>
                  </a:cubicBezTo>
                  <a:cubicBezTo>
                    <a:pt x="5" y="9"/>
                    <a:pt x="3" y="11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4" y="12"/>
                    <a:pt x="6" y="10"/>
                    <a:pt x="9" y="8"/>
                  </a:cubicBezTo>
                  <a:cubicBezTo>
                    <a:pt x="11" y="5"/>
                    <a:pt x="14" y="3"/>
                    <a:pt x="15" y="1"/>
                  </a:cubicBezTo>
                  <a:cubicBezTo>
                    <a:pt x="15" y="0"/>
                    <a:pt x="15" y="0"/>
                    <a:pt x="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Freeform 28"/>
            <p:cNvSpPr/>
            <p:nvPr/>
          </p:nvSpPr>
          <p:spPr bwMode="auto">
            <a:xfrm>
              <a:off x="4671" y="435"/>
              <a:ext cx="55" cy="50"/>
            </a:xfrm>
            <a:custGeom>
              <a:avLst/>
              <a:gdLst>
                <a:gd name="T0" fmla="*/ 22 w 23"/>
                <a:gd name="T1" fmla="*/ 0 h 21"/>
                <a:gd name="T2" fmla="*/ 12 w 23"/>
                <a:gd name="T3" fmla="*/ 9 h 21"/>
                <a:gd name="T4" fmla="*/ 0 w 23"/>
                <a:gd name="T5" fmla="*/ 19 h 21"/>
                <a:gd name="T6" fmla="*/ 1 w 23"/>
                <a:gd name="T7" fmla="*/ 20 h 21"/>
                <a:gd name="T8" fmla="*/ 22 w 23"/>
                <a:gd name="T9" fmla="*/ 1 h 21"/>
                <a:gd name="T10" fmla="*/ 22 w 23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" h="21">
                  <a:moveTo>
                    <a:pt x="22" y="0"/>
                  </a:moveTo>
                  <a:cubicBezTo>
                    <a:pt x="18" y="3"/>
                    <a:pt x="15" y="6"/>
                    <a:pt x="12" y="9"/>
                  </a:cubicBezTo>
                  <a:cubicBezTo>
                    <a:pt x="8" y="13"/>
                    <a:pt x="4" y="16"/>
                    <a:pt x="0" y="19"/>
                  </a:cubicBezTo>
                  <a:cubicBezTo>
                    <a:pt x="0" y="20"/>
                    <a:pt x="1" y="21"/>
                    <a:pt x="1" y="20"/>
                  </a:cubicBezTo>
                  <a:cubicBezTo>
                    <a:pt x="9" y="15"/>
                    <a:pt x="17" y="9"/>
                    <a:pt x="22" y="1"/>
                  </a:cubicBezTo>
                  <a:cubicBezTo>
                    <a:pt x="23" y="1"/>
                    <a:pt x="22" y="0"/>
                    <a:pt x="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Freeform 29"/>
            <p:cNvSpPr/>
            <p:nvPr/>
          </p:nvSpPr>
          <p:spPr bwMode="auto">
            <a:xfrm>
              <a:off x="3816" y="613"/>
              <a:ext cx="654" cy="38"/>
            </a:xfrm>
            <a:custGeom>
              <a:avLst/>
              <a:gdLst>
                <a:gd name="T0" fmla="*/ 275 w 276"/>
                <a:gd name="T1" fmla="*/ 16 h 16"/>
                <a:gd name="T2" fmla="*/ 0 w 276"/>
                <a:gd name="T3" fmla="*/ 0 h 16"/>
                <a:gd name="T4" fmla="*/ 0 w 276"/>
                <a:gd name="T5" fmla="*/ 1 h 16"/>
                <a:gd name="T6" fmla="*/ 275 w 276"/>
                <a:gd name="T7" fmla="*/ 16 h 16"/>
                <a:gd name="T8" fmla="*/ 275 w 27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6" h="16">
                  <a:moveTo>
                    <a:pt x="275" y="16"/>
                  </a:moveTo>
                  <a:cubicBezTo>
                    <a:pt x="184" y="11"/>
                    <a:pt x="92" y="5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91" y="11"/>
                    <a:pt x="184" y="16"/>
                    <a:pt x="275" y="16"/>
                  </a:cubicBezTo>
                  <a:cubicBezTo>
                    <a:pt x="276" y="16"/>
                    <a:pt x="276" y="16"/>
                    <a:pt x="275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Freeform 30"/>
            <p:cNvSpPr/>
            <p:nvPr/>
          </p:nvSpPr>
          <p:spPr bwMode="auto">
            <a:xfrm>
              <a:off x="3557" y="570"/>
              <a:ext cx="699" cy="45"/>
            </a:xfrm>
            <a:custGeom>
              <a:avLst/>
              <a:gdLst>
                <a:gd name="T0" fmla="*/ 294 w 295"/>
                <a:gd name="T1" fmla="*/ 16 h 19"/>
                <a:gd name="T2" fmla="*/ 227 w 295"/>
                <a:gd name="T3" fmla="*/ 12 h 19"/>
                <a:gd name="T4" fmla="*/ 151 w 295"/>
                <a:gd name="T5" fmla="*/ 8 h 19"/>
                <a:gd name="T6" fmla="*/ 1 w 295"/>
                <a:gd name="T7" fmla="*/ 0 h 19"/>
                <a:gd name="T8" fmla="*/ 1 w 295"/>
                <a:gd name="T9" fmla="*/ 2 h 19"/>
                <a:gd name="T10" fmla="*/ 148 w 295"/>
                <a:gd name="T11" fmla="*/ 10 h 19"/>
                <a:gd name="T12" fmla="*/ 221 w 295"/>
                <a:gd name="T13" fmla="*/ 14 h 19"/>
                <a:gd name="T14" fmla="*/ 294 w 295"/>
                <a:gd name="T15" fmla="*/ 18 h 19"/>
                <a:gd name="T16" fmla="*/ 294 w 295"/>
                <a:gd name="T17" fmla="*/ 16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19">
                  <a:moveTo>
                    <a:pt x="294" y="16"/>
                  </a:moveTo>
                  <a:cubicBezTo>
                    <a:pt x="272" y="13"/>
                    <a:pt x="249" y="13"/>
                    <a:pt x="227" y="12"/>
                  </a:cubicBezTo>
                  <a:cubicBezTo>
                    <a:pt x="202" y="11"/>
                    <a:pt x="176" y="9"/>
                    <a:pt x="151" y="8"/>
                  </a:cubicBezTo>
                  <a:cubicBezTo>
                    <a:pt x="101" y="5"/>
                    <a:pt x="51" y="2"/>
                    <a:pt x="1" y="0"/>
                  </a:cubicBezTo>
                  <a:cubicBezTo>
                    <a:pt x="0" y="0"/>
                    <a:pt x="0" y="2"/>
                    <a:pt x="1" y="2"/>
                  </a:cubicBezTo>
                  <a:cubicBezTo>
                    <a:pt x="50" y="6"/>
                    <a:pt x="99" y="8"/>
                    <a:pt x="148" y="10"/>
                  </a:cubicBezTo>
                  <a:cubicBezTo>
                    <a:pt x="172" y="12"/>
                    <a:pt x="196" y="13"/>
                    <a:pt x="221" y="14"/>
                  </a:cubicBezTo>
                  <a:cubicBezTo>
                    <a:pt x="245" y="16"/>
                    <a:pt x="270" y="19"/>
                    <a:pt x="294" y="18"/>
                  </a:cubicBezTo>
                  <a:cubicBezTo>
                    <a:pt x="295" y="18"/>
                    <a:pt x="295" y="16"/>
                    <a:pt x="294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Freeform 31"/>
            <p:cNvSpPr/>
            <p:nvPr/>
          </p:nvSpPr>
          <p:spPr bwMode="auto">
            <a:xfrm>
              <a:off x="3560" y="527"/>
              <a:ext cx="779" cy="48"/>
            </a:xfrm>
            <a:custGeom>
              <a:avLst/>
              <a:gdLst>
                <a:gd name="T0" fmla="*/ 328 w 329"/>
                <a:gd name="T1" fmla="*/ 18 h 20"/>
                <a:gd name="T2" fmla="*/ 170 w 329"/>
                <a:gd name="T3" fmla="*/ 11 h 20"/>
                <a:gd name="T4" fmla="*/ 1 w 329"/>
                <a:gd name="T5" fmla="*/ 0 h 20"/>
                <a:gd name="T6" fmla="*/ 1 w 329"/>
                <a:gd name="T7" fmla="*/ 1 h 20"/>
                <a:gd name="T8" fmla="*/ 164 w 329"/>
                <a:gd name="T9" fmla="*/ 13 h 20"/>
                <a:gd name="T10" fmla="*/ 327 w 329"/>
                <a:gd name="T11" fmla="*/ 20 h 20"/>
                <a:gd name="T12" fmla="*/ 328 w 329"/>
                <a:gd name="T13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9" h="20">
                  <a:moveTo>
                    <a:pt x="328" y="18"/>
                  </a:moveTo>
                  <a:cubicBezTo>
                    <a:pt x="276" y="9"/>
                    <a:pt x="223" y="10"/>
                    <a:pt x="170" y="11"/>
                  </a:cubicBezTo>
                  <a:cubicBezTo>
                    <a:pt x="113" y="13"/>
                    <a:pt x="58" y="5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55" y="9"/>
                    <a:pt x="110" y="13"/>
                    <a:pt x="164" y="13"/>
                  </a:cubicBezTo>
                  <a:cubicBezTo>
                    <a:pt x="219" y="12"/>
                    <a:pt x="273" y="15"/>
                    <a:pt x="327" y="20"/>
                  </a:cubicBezTo>
                  <a:cubicBezTo>
                    <a:pt x="328" y="20"/>
                    <a:pt x="329" y="18"/>
                    <a:pt x="32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Freeform 32"/>
            <p:cNvSpPr/>
            <p:nvPr/>
          </p:nvSpPr>
          <p:spPr bwMode="auto">
            <a:xfrm>
              <a:off x="4368" y="570"/>
              <a:ext cx="194" cy="14"/>
            </a:xfrm>
            <a:custGeom>
              <a:avLst/>
              <a:gdLst>
                <a:gd name="T0" fmla="*/ 81 w 82"/>
                <a:gd name="T1" fmla="*/ 1 h 6"/>
                <a:gd name="T2" fmla="*/ 1 w 82"/>
                <a:gd name="T3" fmla="*/ 0 h 6"/>
                <a:gd name="T4" fmla="*/ 1 w 82"/>
                <a:gd name="T5" fmla="*/ 1 h 6"/>
                <a:gd name="T6" fmla="*/ 81 w 82"/>
                <a:gd name="T7" fmla="*/ 2 h 6"/>
                <a:gd name="T8" fmla="*/ 81 w 82"/>
                <a:gd name="T9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6">
                  <a:moveTo>
                    <a:pt x="81" y="1"/>
                  </a:moveTo>
                  <a:cubicBezTo>
                    <a:pt x="54" y="2"/>
                    <a:pt x="28" y="3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28" y="6"/>
                    <a:pt x="54" y="5"/>
                    <a:pt x="81" y="2"/>
                  </a:cubicBezTo>
                  <a:cubicBezTo>
                    <a:pt x="81" y="2"/>
                    <a:pt x="82" y="1"/>
                    <a:pt x="8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Freeform 33"/>
            <p:cNvSpPr/>
            <p:nvPr/>
          </p:nvSpPr>
          <p:spPr bwMode="auto">
            <a:xfrm>
              <a:off x="3865" y="523"/>
              <a:ext cx="555" cy="23"/>
            </a:xfrm>
            <a:custGeom>
              <a:avLst/>
              <a:gdLst>
                <a:gd name="T0" fmla="*/ 234 w 234"/>
                <a:gd name="T1" fmla="*/ 9 h 10"/>
                <a:gd name="T2" fmla="*/ 1 w 234"/>
                <a:gd name="T3" fmla="*/ 0 h 10"/>
                <a:gd name="T4" fmla="*/ 1 w 234"/>
                <a:gd name="T5" fmla="*/ 1 h 10"/>
                <a:gd name="T6" fmla="*/ 234 w 234"/>
                <a:gd name="T7" fmla="*/ 10 h 10"/>
                <a:gd name="T8" fmla="*/ 234 w 234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10">
                  <a:moveTo>
                    <a:pt x="234" y="9"/>
                  </a:moveTo>
                  <a:cubicBezTo>
                    <a:pt x="157" y="3"/>
                    <a:pt x="78" y="0"/>
                    <a:pt x="1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78" y="6"/>
                    <a:pt x="157" y="10"/>
                    <a:pt x="234" y="10"/>
                  </a:cubicBezTo>
                  <a:cubicBezTo>
                    <a:pt x="234" y="10"/>
                    <a:pt x="234" y="9"/>
                    <a:pt x="234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Freeform 34"/>
            <p:cNvSpPr/>
            <p:nvPr/>
          </p:nvSpPr>
          <p:spPr bwMode="auto">
            <a:xfrm>
              <a:off x="4439" y="546"/>
              <a:ext cx="7" cy="5"/>
            </a:xfrm>
            <a:custGeom>
              <a:avLst/>
              <a:gdLst>
                <a:gd name="T0" fmla="*/ 3 w 3"/>
                <a:gd name="T1" fmla="*/ 1 h 2"/>
                <a:gd name="T2" fmla="*/ 0 w 3"/>
                <a:gd name="T3" fmla="*/ 0 h 2"/>
                <a:gd name="T4" fmla="*/ 0 w 3"/>
                <a:gd name="T5" fmla="*/ 0 h 2"/>
                <a:gd name="T6" fmla="*/ 3 w 3"/>
                <a:gd name="T7" fmla="*/ 2 h 2"/>
                <a:gd name="T8" fmla="*/ 3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1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2" y="1"/>
                    <a:pt x="3" y="2"/>
                  </a:cubicBezTo>
                  <a:cubicBezTo>
                    <a:pt x="3" y="2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Freeform 35"/>
            <p:cNvSpPr/>
            <p:nvPr/>
          </p:nvSpPr>
          <p:spPr bwMode="auto">
            <a:xfrm>
              <a:off x="3567" y="385"/>
              <a:ext cx="232" cy="24"/>
            </a:xfrm>
            <a:custGeom>
              <a:avLst/>
              <a:gdLst>
                <a:gd name="T0" fmla="*/ 97 w 98"/>
                <a:gd name="T1" fmla="*/ 9 h 10"/>
                <a:gd name="T2" fmla="*/ 0 w 98"/>
                <a:gd name="T3" fmla="*/ 0 h 10"/>
                <a:gd name="T4" fmla="*/ 0 w 98"/>
                <a:gd name="T5" fmla="*/ 1 h 10"/>
                <a:gd name="T6" fmla="*/ 97 w 98"/>
                <a:gd name="T7" fmla="*/ 10 h 10"/>
                <a:gd name="T8" fmla="*/ 97 w 98"/>
                <a:gd name="T9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0">
                  <a:moveTo>
                    <a:pt x="97" y="9"/>
                  </a:moveTo>
                  <a:cubicBezTo>
                    <a:pt x="65" y="4"/>
                    <a:pt x="33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33" y="3"/>
                    <a:pt x="65" y="6"/>
                    <a:pt x="97" y="10"/>
                  </a:cubicBezTo>
                  <a:cubicBezTo>
                    <a:pt x="98" y="10"/>
                    <a:pt x="98" y="9"/>
                    <a:pt x="97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3827" y="409"/>
              <a:ext cx="747" cy="49"/>
            </a:xfrm>
            <a:custGeom>
              <a:avLst/>
              <a:gdLst>
                <a:gd name="T0" fmla="*/ 315 w 315"/>
                <a:gd name="T1" fmla="*/ 20 h 21"/>
                <a:gd name="T2" fmla="*/ 160 w 315"/>
                <a:gd name="T3" fmla="*/ 7 h 21"/>
                <a:gd name="T4" fmla="*/ 0 w 315"/>
                <a:gd name="T5" fmla="*/ 0 h 21"/>
                <a:gd name="T6" fmla="*/ 0 w 315"/>
                <a:gd name="T7" fmla="*/ 0 h 21"/>
                <a:gd name="T8" fmla="*/ 157 w 315"/>
                <a:gd name="T9" fmla="*/ 9 h 21"/>
                <a:gd name="T10" fmla="*/ 315 w 315"/>
                <a:gd name="T11" fmla="*/ 21 h 21"/>
                <a:gd name="T12" fmla="*/ 315 w 315"/>
                <a:gd name="T13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5" h="21">
                  <a:moveTo>
                    <a:pt x="315" y="20"/>
                  </a:moveTo>
                  <a:cubicBezTo>
                    <a:pt x="265" y="11"/>
                    <a:pt x="211" y="10"/>
                    <a:pt x="160" y="7"/>
                  </a:cubicBezTo>
                  <a:cubicBezTo>
                    <a:pt x="107" y="3"/>
                    <a:pt x="53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2" y="3"/>
                    <a:pt x="105" y="6"/>
                    <a:pt x="157" y="9"/>
                  </a:cubicBezTo>
                  <a:cubicBezTo>
                    <a:pt x="210" y="12"/>
                    <a:pt x="262" y="21"/>
                    <a:pt x="315" y="21"/>
                  </a:cubicBezTo>
                  <a:cubicBezTo>
                    <a:pt x="315" y="21"/>
                    <a:pt x="315" y="21"/>
                    <a:pt x="315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44" name="TextBox 23"/>
          <p:cNvSpPr txBox="1">
            <a:spLocks noChangeArrowheads="1"/>
          </p:cNvSpPr>
          <p:nvPr/>
        </p:nvSpPr>
        <p:spPr bwMode="auto">
          <a:xfrm>
            <a:off x="1296216" y="3739620"/>
            <a:ext cx="69317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Nexa Light" pitchFamily="50" charset="0"/>
                <a:ea typeface="微软雅黑" panose="020B0503020204020204" pitchFamily="34" charset="-122"/>
              </a:defRPr>
            </a:lvl9pPr>
          </a:lstStyle>
          <a:p>
            <a:r>
              <a:rPr lang="en-US" altLang="zh-CN" sz="28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     </a:t>
            </a:r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题目</a:t>
            </a:r>
            <a:r>
              <a:rPr lang="zh-CN" altLang="en-US" sz="2800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：环境采集系统 </a:t>
            </a:r>
            <a:r>
              <a:rPr lang="en-US" altLang="zh-CN" sz="2800" dirty="0" err="1" smtClean="0">
                <a:solidFill>
                  <a:schemeClr val="bg1"/>
                </a:solidFill>
                <a:latin typeface="Yu Gothic" panose="020B0400000000000000" pitchFamily="34" charset="-128"/>
                <a:ea typeface="Yu Gothic" panose="020B0400000000000000" pitchFamily="34" charset="-128"/>
              </a:rPr>
              <a:t>envStage_base</a:t>
            </a:r>
            <a:endParaRPr lang="zh-CN" altLang="en-US" sz="2800" dirty="0">
              <a:solidFill>
                <a:schemeClr val="bg1"/>
              </a:solidFill>
              <a:latin typeface="Yu Gothic" panose="020B0400000000000000" pitchFamily="34" charset="-128"/>
              <a:ea typeface="Yu Gothic" panose="020B04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816873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2"/>
                </p:tgtEl>
              </p:cMediaNode>
            </p:audio>
          </p:childTnLst>
        </p:cTn>
      </p:par>
    </p:tnLst>
    <p:bldLst>
      <p:bldP spid="24" grpId="0"/>
      <p:bldP spid="26" grpId="0"/>
      <p:bldP spid="4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）查询设备（主机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从机）的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1340768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</a:t>
            </a:r>
            <a:r>
              <a:rPr lang="en-US" altLang="zh-CN" sz="2000" dirty="0" err="1"/>
              <a:t>macIP</a:t>
            </a:r>
            <a:endParaRPr lang="zh-CN" altLang="zh-CN" sz="2000" dirty="0"/>
          </a:p>
          <a:p>
            <a:r>
              <a:rPr lang="en-US" altLang="zh-CN" sz="2000" dirty="0"/>
              <a:t>from </a:t>
            </a:r>
            <a:r>
              <a:rPr lang="en-US" altLang="zh-CN" sz="2000" dirty="0" err="1"/>
              <a:t>cogdevices_confi</a:t>
            </a:r>
            <a:endParaRPr lang="zh-CN" altLang="zh-CN" sz="2000" dirty="0"/>
          </a:p>
          <a:p>
            <a:r>
              <a:rPr lang="en-US" altLang="zh-CN" sz="2000" dirty="0"/>
              <a:t>where </a:t>
            </a:r>
            <a:r>
              <a:rPr lang="zh-CN" altLang="zh-CN" sz="2000" dirty="0"/>
              <a:t>从机号</a:t>
            </a:r>
            <a:r>
              <a:rPr lang="en-US" altLang="zh-CN" sz="2000" dirty="0"/>
              <a:t>=1;</a:t>
            </a:r>
            <a:endParaRPr lang="zh-CN" altLang="zh-CN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9592" y="58326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879304" y="270892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0889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）查询设备（主机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从机）的配置信息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1340768"/>
            <a:ext cx="5184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*from </a:t>
            </a:r>
            <a:r>
              <a:rPr lang="en-US" altLang="zh-CN" sz="2000" dirty="0" err="1"/>
              <a:t>pridevices_confi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r>
              <a:rPr lang="en-US" altLang="zh-CN" sz="2000" dirty="0" smtClean="0"/>
              <a:t>where </a:t>
            </a:r>
            <a:r>
              <a:rPr lang="zh-CN" altLang="zh-CN" sz="2000" dirty="0"/>
              <a:t>主机号</a:t>
            </a:r>
            <a:r>
              <a:rPr lang="en-US" altLang="zh-CN" sz="2000" dirty="0"/>
              <a:t>=5;</a:t>
            </a:r>
            <a:endParaRPr lang="zh-CN" altLang="zh-CN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9592" y="58326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568535"/>
            <a:ext cx="6300301" cy="168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37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）查询从机近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20/30/50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条数据记录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1340768"/>
            <a:ext cx="5184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*from </a:t>
            </a:r>
            <a:r>
              <a:rPr lang="en-US" altLang="zh-CN" sz="2000" dirty="0" err="1"/>
              <a:t>cogdevices_data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r>
              <a:rPr lang="en-US" altLang="zh-CN" sz="2000" dirty="0" smtClean="0"/>
              <a:t>order </a:t>
            </a:r>
            <a:r>
              <a:rPr lang="en-US" altLang="zh-CN" sz="2000" dirty="0"/>
              <a:t>by </a:t>
            </a:r>
            <a:r>
              <a:rPr lang="en-US" altLang="zh-CN" sz="2000" dirty="0" err="1"/>
              <a:t>shijian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desc</a:t>
            </a:r>
            <a:r>
              <a:rPr lang="en-US" altLang="zh-CN" sz="2000" dirty="0"/>
              <a:t> limit 0,20;</a:t>
            </a:r>
            <a:endParaRPr lang="zh-CN" altLang="zh-CN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9592" y="58326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79013" y="2098023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目前的表格</a:t>
            </a:r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922421" y="2494993"/>
            <a:ext cx="5166392" cy="426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024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）查询从机近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20/30/50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条数据记录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1340768"/>
            <a:ext cx="5184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*from </a:t>
            </a:r>
            <a:r>
              <a:rPr lang="en-US" altLang="zh-CN" sz="2000" dirty="0" err="1"/>
              <a:t>cogdevices_data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r>
              <a:rPr lang="en-US" altLang="zh-CN" sz="2000" dirty="0" smtClean="0"/>
              <a:t>order </a:t>
            </a:r>
            <a:r>
              <a:rPr lang="en-US" altLang="zh-CN" sz="2000" dirty="0"/>
              <a:t>by </a:t>
            </a:r>
            <a:r>
              <a:rPr lang="en-US" altLang="zh-CN" sz="2000" dirty="0" err="1"/>
              <a:t>shijian</a:t>
            </a:r>
            <a:r>
              <a:rPr lang="en-US" altLang="zh-CN" sz="2000" dirty="0"/>
              <a:t> </a:t>
            </a:r>
            <a:r>
              <a:rPr lang="en-US" altLang="zh-CN" sz="2000" dirty="0" err="1"/>
              <a:t>desc</a:t>
            </a:r>
            <a:r>
              <a:rPr lang="en-US" altLang="zh-CN" sz="2000" dirty="0"/>
              <a:t> limit 0,20;</a:t>
            </a:r>
            <a:endParaRPr lang="zh-CN" altLang="zh-CN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9592" y="58326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99592" y="2087157"/>
            <a:ext cx="18389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查询最近的</a:t>
            </a:r>
            <a:r>
              <a:rPr lang="en-US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条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564904"/>
            <a:ext cx="5328592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2911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）查询设备（主机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从机）的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mac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地址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1340768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</a:t>
            </a:r>
            <a:r>
              <a:rPr lang="en-US" altLang="zh-CN" sz="2000" dirty="0" err="1"/>
              <a:t>macIP</a:t>
            </a:r>
            <a:endParaRPr lang="zh-CN" altLang="zh-CN" sz="2000" dirty="0"/>
          </a:p>
          <a:p>
            <a:r>
              <a:rPr lang="en-US" altLang="zh-CN" sz="2000" dirty="0"/>
              <a:t>from </a:t>
            </a:r>
            <a:r>
              <a:rPr lang="en-US" altLang="zh-CN" sz="2000" dirty="0" err="1"/>
              <a:t>cogdevices_confi</a:t>
            </a:r>
            <a:endParaRPr lang="zh-CN" altLang="zh-CN" sz="2000" dirty="0"/>
          </a:p>
          <a:p>
            <a:r>
              <a:rPr lang="en-US" altLang="zh-CN" sz="2000" dirty="0"/>
              <a:t>where </a:t>
            </a:r>
            <a:r>
              <a:rPr lang="zh-CN" altLang="zh-CN" sz="2000" dirty="0"/>
              <a:t>从机号</a:t>
            </a:r>
            <a:r>
              <a:rPr lang="en-US" altLang="zh-CN" sz="2000" dirty="0"/>
              <a:t>=1;</a:t>
            </a:r>
            <a:endParaRPr lang="zh-CN" altLang="zh-CN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9592" y="58326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879304" y="2708920"/>
            <a:ext cx="36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220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404664"/>
            <a:ext cx="5958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3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语言编撰与测试</a:t>
            </a:r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0765" y="1235661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增删改部分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）增加新用户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7584" y="2564904"/>
            <a:ext cx="75608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insert into user(</a:t>
            </a:r>
            <a:endParaRPr lang="zh-CN" altLang="zh-CN" sz="2000" dirty="0"/>
          </a:p>
          <a:p>
            <a:r>
              <a:rPr lang="en-US" altLang="zh-CN" sz="2000" dirty="0" err="1"/>
              <a:t>userName</a:t>
            </a:r>
            <a:r>
              <a:rPr lang="en-US" altLang="zh-CN" sz="2000" dirty="0"/>
              <a:t>, gender, role, </a:t>
            </a:r>
            <a:r>
              <a:rPr lang="en-US" altLang="zh-CN" sz="2000" dirty="0" err="1"/>
              <a:t>userAccount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userPassword</a:t>
            </a:r>
            <a:r>
              <a:rPr lang="en-US" altLang="zh-CN" sz="2000" dirty="0"/>
              <a:t>, telephone, Email</a:t>
            </a:r>
            <a:endParaRPr lang="zh-CN" altLang="zh-CN" sz="2000" dirty="0"/>
          </a:p>
          <a:p>
            <a:r>
              <a:rPr lang="en-US" altLang="zh-CN" sz="2000" dirty="0"/>
              <a:t>)values(’</a:t>
            </a:r>
            <a:r>
              <a:rPr lang="zh-CN" altLang="zh-CN" sz="2000" dirty="0"/>
              <a:t>李白</a:t>
            </a:r>
            <a:r>
              <a:rPr lang="en-US" altLang="zh-CN" sz="2000" dirty="0"/>
              <a:t>’, ’</a:t>
            </a:r>
            <a:r>
              <a:rPr lang="zh-CN" altLang="zh-CN" sz="2000" dirty="0"/>
              <a:t>男</a:t>
            </a:r>
            <a:r>
              <a:rPr lang="en-US" altLang="zh-CN" sz="2000" dirty="0"/>
              <a:t>’, 0,5512001,’ aa77584’,152999999,’55@qq.com’);</a:t>
            </a:r>
            <a:endParaRPr lang="zh-CN" altLang="zh-CN" sz="2000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27584" y="3933056"/>
            <a:ext cx="727280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75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404664"/>
            <a:ext cx="5958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3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语言编撰与测试</a:t>
            </a:r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0765" y="1235661"/>
            <a:ext cx="34563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增删改部分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）增加新用户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5576" y="2564904"/>
            <a:ext cx="18722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然后查看该表格</a:t>
            </a: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881600" y="3078920"/>
            <a:ext cx="8010879" cy="308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12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6120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）修改用户个人信息：用户名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邮箱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1372126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update user</a:t>
            </a:r>
            <a:endParaRPr lang="zh-CN" altLang="zh-CN" sz="2000" dirty="0"/>
          </a:p>
          <a:p>
            <a:r>
              <a:rPr lang="en-US" altLang="zh-CN" sz="2000" dirty="0"/>
              <a:t>set username=’</a:t>
            </a:r>
            <a:r>
              <a:rPr lang="zh-CN" altLang="zh-CN" sz="2000" dirty="0"/>
              <a:t>明天</a:t>
            </a:r>
            <a:r>
              <a:rPr lang="en-US" altLang="zh-CN" sz="2000" dirty="0"/>
              <a:t>’, email=’ 00@126.com’ </a:t>
            </a:r>
            <a:endParaRPr lang="zh-CN" altLang="zh-CN" sz="2000" dirty="0"/>
          </a:p>
          <a:p>
            <a:r>
              <a:rPr lang="en-US" altLang="zh-CN" sz="2000" dirty="0"/>
              <a:t>where </a:t>
            </a:r>
            <a:r>
              <a:rPr lang="en-US" altLang="zh-CN" sz="2000" dirty="0" err="1"/>
              <a:t>userID</a:t>
            </a:r>
            <a:r>
              <a:rPr lang="en-US" altLang="zh-CN" sz="2000" dirty="0"/>
              <a:t>=8;</a:t>
            </a:r>
            <a:endParaRPr lang="zh-CN" altLang="zh-CN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827584" y="2533020"/>
            <a:ext cx="133882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原来的表格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2049" name="图片 2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797" r="1588" b="20111"/>
          <a:stretch>
            <a:fillRect/>
          </a:stretch>
        </p:blipFill>
        <p:spPr bwMode="auto">
          <a:xfrm>
            <a:off x="539552" y="3148265"/>
            <a:ext cx="8522734" cy="824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18873" y="36120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5666" y="421867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输入修改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语言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再</a:t>
            </a:r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查看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3"/>
          <a:stretch>
            <a:fillRect/>
          </a:stretch>
        </p:blipFill>
        <p:spPr>
          <a:xfrm>
            <a:off x="539552" y="4733239"/>
            <a:ext cx="8522734" cy="1144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27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）修改用户个人信息：密码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1372126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update user</a:t>
            </a:r>
            <a:endParaRPr lang="zh-CN" altLang="zh-CN" sz="2000" dirty="0"/>
          </a:p>
          <a:p>
            <a:r>
              <a:rPr lang="en-US" altLang="zh-CN" sz="2000" dirty="0"/>
              <a:t>set </a:t>
            </a:r>
            <a:r>
              <a:rPr lang="en-US" altLang="zh-CN" sz="2000" dirty="0" err="1"/>
              <a:t>userPassword</a:t>
            </a:r>
            <a:r>
              <a:rPr lang="en-US" altLang="zh-CN" sz="2000" dirty="0"/>
              <a:t>=1100</a:t>
            </a:r>
            <a:endParaRPr lang="zh-CN" altLang="zh-CN" sz="2000" dirty="0"/>
          </a:p>
          <a:p>
            <a:r>
              <a:rPr lang="en-US" altLang="zh-CN" sz="2000" dirty="0"/>
              <a:t>where </a:t>
            </a:r>
            <a:r>
              <a:rPr lang="en-US" altLang="zh-CN" sz="2000" dirty="0" err="1"/>
              <a:t>userID</a:t>
            </a:r>
            <a:r>
              <a:rPr lang="en-US" altLang="zh-CN" sz="2000" dirty="0"/>
              <a:t>=9;</a:t>
            </a:r>
            <a:endParaRPr lang="zh-CN" altLang="zh-CN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18873" y="36120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27584" y="428882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查看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2918064"/>
            <a:ext cx="4896544" cy="129614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27584" y="244617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输入修改语言</a:t>
            </a:r>
            <a:endParaRPr lang="zh-CN" altLang="en-US" dirty="0"/>
          </a:p>
        </p:txBody>
      </p:sp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755576" y="4766745"/>
            <a:ext cx="8208912" cy="1314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75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）修改从机配置信息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1372126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update </a:t>
            </a:r>
            <a:r>
              <a:rPr lang="en-US" altLang="zh-CN" sz="2000" dirty="0" err="1"/>
              <a:t>cogdevices_confi</a:t>
            </a:r>
            <a:r>
              <a:rPr lang="en-US" altLang="zh-CN" sz="2000" dirty="0"/>
              <a:t> </a:t>
            </a:r>
            <a:endParaRPr lang="en-US" altLang="zh-CN" sz="2000" dirty="0" smtClean="0"/>
          </a:p>
          <a:p>
            <a:r>
              <a:rPr lang="en-US" altLang="zh-CN" sz="2000" dirty="0" smtClean="0"/>
              <a:t>set </a:t>
            </a:r>
            <a:r>
              <a:rPr lang="en-US" altLang="zh-CN" sz="2000" dirty="0" err="1"/>
              <a:t>macIP</a:t>
            </a:r>
            <a:r>
              <a:rPr lang="en-US" altLang="zh-CN" sz="2000" dirty="0"/>
              <a:t>=’192.11.102.001’ </a:t>
            </a:r>
            <a:endParaRPr lang="en-US" altLang="zh-CN" sz="2000" dirty="0" smtClean="0"/>
          </a:p>
          <a:p>
            <a:r>
              <a:rPr lang="en-US" altLang="zh-CN" sz="2000" dirty="0" smtClean="0"/>
              <a:t>where </a:t>
            </a:r>
            <a:r>
              <a:rPr lang="zh-CN" altLang="zh-CN" sz="2000" dirty="0"/>
              <a:t>从机号</a:t>
            </a:r>
            <a:r>
              <a:rPr lang="en-US" altLang="zh-CN" sz="2000" dirty="0"/>
              <a:t>=3;</a:t>
            </a:r>
            <a:endParaRPr lang="zh-CN" altLang="zh-CN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18873" y="36120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55576" y="4449002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添加语句后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查看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2446172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原先为</a:t>
            </a: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55576" y="2841019"/>
            <a:ext cx="8208912" cy="1524085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3"/>
          <a:stretch>
            <a:fillRect/>
          </a:stretch>
        </p:blipFill>
        <p:spPr>
          <a:xfrm>
            <a:off x="734366" y="4902232"/>
            <a:ext cx="8230122" cy="1551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959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0746" y="476672"/>
            <a:ext cx="34499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  <a:defRPr/>
            </a:pPr>
            <a:r>
              <a:rPr lang="zh-CN" altLang="en-US" sz="4400" kern="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本阶段进展</a:t>
            </a:r>
            <a:endParaRPr lang="zh-CN" altLang="zh-CN" sz="44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5536" y="1772816"/>
            <a:ext cx="648072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、完成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语言编撰与测试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二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、设计从机表实验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7809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）删除整片从机数据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1372126"/>
            <a:ext cx="5184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delete from </a:t>
            </a:r>
            <a:r>
              <a:rPr lang="en-US" altLang="zh-CN" sz="2000" dirty="0" err="1"/>
              <a:t>cogdevices_data</a:t>
            </a:r>
            <a:r>
              <a:rPr lang="en-US" altLang="zh-CN" sz="2000" dirty="0"/>
              <a:t> where </a:t>
            </a:r>
            <a:r>
              <a:rPr lang="en-US" altLang="zh-CN" sz="2000" dirty="0" err="1"/>
              <a:t>shijian</a:t>
            </a:r>
            <a:r>
              <a:rPr lang="en-US" altLang="zh-CN" sz="2000" dirty="0"/>
              <a:t>&lt;’2020-7-15’;</a:t>
            </a:r>
            <a:endParaRPr lang="zh-CN" altLang="zh-CN" sz="2000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18873" y="361200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52120" y="2261506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添加语句后</a:t>
            </a:r>
            <a:r>
              <a:rPr lang="zh-CN" altLang="zh-CN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查看</a:t>
            </a:r>
            <a:r>
              <a:rPr lang="zh-CN" altLang="en-US" kern="1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结果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827584" y="221708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kern="1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原先为</a:t>
            </a:r>
          </a:p>
        </p:txBody>
      </p:sp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251520" y="2697046"/>
            <a:ext cx="4176464" cy="4160954"/>
          </a:xfrm>
          <a:prstGeom prst="rect">
            <a:avLst/>
          </a:prstGeom>
        </p:spPr>
      </p:pic>
      <p:pic>
        <p:nvPicPr>
          <p:cNvPr id="11" name="图片 10"/>
          <p:cNvPicPr/>
          <p:nvPr/>
        </p:nvPicPr>
        <p:blipFill>
          <a:blip r:embed="rId3"/>
          <a:stretch>
            <a:fillRect/>
          </a:stretch>
        </p:blipFill>
        <p:spPr>
          <a:xfrm>
            <a:off x="4860032" y="3140968"/>
            <a:ext cx="4038719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3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0746" y="476672"/>
            <a:ext cx="34499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  <a:defRPr/>
            </a:pPr>
            <a:r>
              <a:rPr lang="zh-CN" altLang="en-US" sz="4400" kern="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本阶段进展</a:t>
            </a:r>
            <a:endParaRPr lang="zh-CN" altLang="zh-CN" sz="44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5536" y="1412776"/>
            <a:ext cx="648072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、完成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语言编撰与测试</a:t>
            </a:r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20746" y="2492896"/>
            <a:ext cx="72196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未完成部分：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FF0000"/>
                </a:solidFill>
              </a:rPr>
              <a:t>1</a:t>
            </a:r>
            <a:r>
              <a:rPr lang="zh-CN" altLang="en-US" dirty="0" smtClean="0">
                <a:solidFill>
                  <a:srgbClr val="FF0000"/>
                </a:solidFill>
              </a:rPr>
              <a:t>、</a:t>
            </a:r>
            <a:r>
              <a:rPr lang="zh-CN" altLang="zh-CN" dirty="0" smtClean="0">
                <a:solidFill>
                  <a:srgbClr val="FF0000"/>
                </a:solidFill>
              </a:rPr>
              <a:t>计算</a:t>
            </a:r>
            <a:r>
              <a:rPr lang="zh-CN" altLang="zh-CN" dirty="0">
                <a:solidFill>
                  <a:srgbClr val="FF0000"/>
                </a:solidFill>
              </a:rPr>
              <a:t>某用户的某设备的数据统计学处理；（需要考虑规定的时间</a:t>
            </a:r>
            <a:r>
              <a:rPr lang="zh-CN" altLang="zh-CN" dirty="0" smtClean="0">
                <a:solidFill>
                  <a:srgbClr val="FF0000"/>
                </a:solidFill>
              </a:rPr>
              <a:t>）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zh-CN" altLang="zh-CN" dirty="0" smtClean="0"/>
              <a:t>增加</a:t>
            </a:r>
            <a:r>
              <a:rPr lang="zh-CN" altLang="zh-CN" dirty="0"/>
              <a:t>新从机</a:t>
            </a:r>
            <a:r>
              <a:rPr lang="en-US" altLang="zh-CN" dirty="0"/>
              <a:t>/</a:t>
            </a:r>
            <a:r>
              <a:rPr lang="zh-CN" altLang="zh-CN" dirty="0"/>
              <a:t>主机（写解决方案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3</a:t>
            </a:r>
            <a:r>
              <a:rPr lang="zh-CN" altLang="en-US" dirty="0" smtClean="0"/>
              <a:t>、</a:t>
            </a:r>
            <a:r>
              <a:rPr lang="zh-CN" altLang="zh-CN" dirty="0" smtClean="0"/>
              <a:t>删除</a:t>
            </a:r>
            <a:r>
              <a:rPr lang="zh-CN" altLang="zh-CN" dirty="0"/>
              <a:t>主机</a:t>
            </a:r>
            <a:r>
              <a:rPr lang="en-US" altLang="zh-CN" dirty="0"/>
              <a:t>/</a:t>
            </a:r>
            <a:r>
              <a:rPr lang="zh-CN" altLang="zh-CN" dirty="0"/>
              <a:t>从机；（写解决方案</a:t>
            </a:r>
            <a:r>
              <a:rPr lang="zh-CN" altLang="zh-CN" dirty="0" smtClean="0"/>
              <a:t>）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4</a:t>
            </a:r>
            <a:r>
              <a:rPr lang="zh-CN" altLang="en-US" dirty="0" smtClean="0"/>
              <a:t>、</a:t>
            </a:r>
            <a:r>
              <a:rPr lang="zh-CN" altLang="zh-CN" dirty="0"/>
              <a:t>查询从机近</a:t>
            </a:r>
            <a:r>
              <a:rPr lang="en-US" altLang="zh-CN" dirty="0"/>
              <a:t>20/30/50</a:t>
            </a:r>
            <a:r>
              <a:rPr lang="zh-CN" altLang="zh-CN" dirty="0"/>
              <a:t>条</a:t>
            </a:r>
            <a:r>
              <a:rPr lang="zh-CN" altLang="zh-CN" dirty="0" smtClean="0"/>
              <a:t>数据记录</a:t>
            </a:r>
            <a:r>
              <a:rPr lang="zh-CN" altLang="en-US" dirty="0" smtClean="0"/>
              <a:t>    无法按照</a:t>
            </a:r>
            <a:r>
              <a:rPr lang="zh-CN" altLang="en-US" dirty="0" smtClean="0">
                <a:solidFill>
                  <a:srgbClr val="FF0000"/>
                </a:solidFill>
              </a:rPr>
              <a:t>升序</a:t>
            </a:r>
            <a:r>
              <a:rPr lang="zh-CN" altLang="en-US" dirty="0" smtClean="0"/>
              <a:t>排列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5</a:t>
            </a:r>
            <a:r>
              <a:rPr lang="zh-CN" altLang="en-US" dirty="0" smtClean="0"/>
              <a:t>、</a:t>
            </a:r>
            <a:r>
              <a:rPr lang="zh-CN" altLang="zh-CN" dirty="0"/>
              <a:t>删除整片从机</a:t>
            </a:r>
            <a:r>
              <a:rPr lang="zh-CN" altLang="zh-CN" dirty="0" smtClean="0"/>
              <a:t>数据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en-US" altLang="zh-CN" dirty="0" smtClean="0"/>
              <a:t>      </a:t>
            </a:r>
            <a:r>
              <a:rPr lang="zh-CN" altLang="zh-CN" dirty="0" smtClean="0"/>
              <a:t>据</a:t>
            </a:r>
            <a:r>
              <a:rPr lang="zh-CN" altLang="zh-CN" dirty="0"/>
              <a:t>目前学习，只能以某一时间点（例如年、年月、年月日、年月日 时、年月日 时分、年月日时分秒）来作为条件删除；</a:t>
            </a:r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4654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0746" y="476672"/>
            <a:ext cx="3449983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57175" indent="-257175">
              <a:buFont typeface="Wingdings" panose="05000000000000000000" pitchFamily="2" charset="2"/>
              <a:buChar char="ü"/>
              <a:defRPr/>
            </a:pPr>
            <a:r>
              <a:rPr lang="zh-CN" altLang="en-US" sz="4400" kern="100" dirty="0" smtClean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方正姚体" panose="02010601030101010101" pitchFamily="2" charset="-122"/>
                <a:ea typeface="方正姚体" panose="02010601030101010101" pitchFamily="2" charset="-122"/>
                <a:cs typeface="Times New Roman" panose="02020603050405020304" pitchFamily="18" charset="0"/>
              </a:rPr>
              <a:t>本阶段进展</a:t>
            </a:r>
            <a:endParaRPr lang="zh-CN" altLang="zh-CN" sz="4400" kern="1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方正姚体" panose="02010601030101010101" pitchFamily="2" charset="-122"/>
              <a:ea typeface="方正姚体" panose="02010601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5536" y="1772816"/>
            <a:ext cx="6480720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二、设计从机表实验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95935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539552" y="404664"/>
            <a:ext cx="595840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</a:t>
            </a:r>
            <a:r>
              <a:rPr lang="zh-CN" altLang="en-US" sz="3200" dirty="0" smtClean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3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语言编撰与测试</a:t>
            </a:r>
            <a:endParaRPr lang="en-US" altLang="zh-CN" sz="3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70765" y="1235661"/>
            <a:ext cx="3456384" cy="1135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查询部分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）查询用户个人信息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4086781"/>
            <a:ext cx="6661248" cy="20431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7584" y="2562174"/>
            <a:ext cx="35283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Select </a:t>
            </a:r>
            <a:r>
              <a:rPr lang="en-US" altLang="zh-CN" sz="2000" dirty="0" err="1"/>
              <a:t>userName</a:t>
            </a:r>
            <a:r>
              <a:rPr lang="en-US" altLang="zh-CN" sz="2000" dirty="0"/>
              <a:t>, gender, </a:t>
            </a:r>
            <a:r>
              <a:rPr lang="en-US" altLang="zh-CN" sz="2000" dirty="0" err="1"/>
              <a:t>userAccount</a:t>
            </a:r>
            <a:r>
              <a:rPr lang="en-US" altLang="zh-CN" sz="2000" dirty="0"/>
              <a:t>, telephone, Email </a:t>
            </a:r>
            <a:endParaRPr lang="zh-CN" altLang="zh-CN" sz="2000" dirty="0"/>
          </a:p>
          <a:p>
            <a:r>
              <a:rPr lang="en-US" altLang="zh-CN" sz="2000" dirty="0"/>
              <a:t>from user </a:t>
            </a:r>
            <a:endParaRPr lang="zh-CN" altLang="zh-CN" sz="2000" dirty="0"/>
          </a:p>
          <a:p>
            <a:r>
              <a:rPr lang="en-US" altLang="zh-CN" sz="2000" dirty="0"/>
              <a:t>where </a:t>
            </a:r>
            <a:r>
              <a:rPr lang="en-US" altLang="zh-CN" sz="2000" dirty="0" err="1"/>
              <a:t>userID</a:t>
            </a:r>
            <a:r>
              <a:rPr lang="en-US" altLang="zh-CN" sz="2000" dirty="0"/>
              <a:t>=1</a:t>
            </a:r>
            <a:r>
              <a:rPr lang="en-US" altLang="zh-CN" sz="2000" dirty="0" smtClean="0"/>
              <a:t>;</a:t>
            </a:r>
            <a:endParaRPr lang="zh-CN" altLang="zh-CN" sz="2000" dirty="0"/>
          </a:p>
        </p:txBody>
      </p:sp>
    </p:spTree>
    <p:extLst>
      <p:ext uri="{BB962C8B-B14F-4D97-AF65-F5344CB8AC3E}">
        <p14:creationId xmlns:p14="http://schemas.microsoft.com/office/powerpoint/2010/main" val="349474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3456384" cy="581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）查询用户个人信息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99592" y="1375493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Select </a:t>
            </a:r>
            <a:r>
              <a:rPr lang="en-US" altLang="zh-CN" sz="20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userName</a:t>
            </a:r>
            <a:r>
              <a:rPr lang="en-US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, gender, telephone, </a:t>
            </a:r>
            <a:r>
              <a:rPr lang="en-US" altLang="zh-CN" sz="2000" kern="1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email 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from user 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where </a:t>
            </a:r>
            <a:r>
              <a:rPr lang="en-US" altLang="zh-CN" sz="2000" kern="1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userAccount</a:t>
            </a:r>
            <a:r>
              <a:rPr lang="en-US" altLang="zh-CN" sz="2000" kern="100" dirty="0">
                <a:latin typeface="Calibri" panose="020F0502020204030204" pitchFamily="34" charset="0"/>
                <a:cs typeface="Times New Roman" panose="02020603050405020304" pitchFamily="18" charset="0"/>
              </a:rPr>
              <a:t>=4400222;</a:t>
            </a:r>
            <a:endParaRPr lang="zh-CN" altLang="zh-CN" sz="2000" kern="1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780928"/>
            <a:ext cx="75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40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34563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）查询用户身份角色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1372126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role </a:t>
            </a:r>
            <a:endParaRPr lang="zh-CN" altLang="zh-CN" sz="2000" dirty="0"/>
          </a:p>
          <a:p>
            <a:r>
              <a:rPr lang="en-US" altLang="zh-CN" sz="2000" dirty="0"/>
              <a:t>from user</a:t>
            </a:r>
            <a:endParaRPr lang="zh-CN" altLang="zh-CN" sz="2000" dirty="0"/>
          </a:p>
          <a:p>
            <a:r>
              <a:rPr lang="en-US" altLang="zh-CN" sz="2000" dirty="0"/>
              <a:t>where </a:t>
            </a:r>
            <a:r>
              <a:rPr lang="en-US" altLang="zh-CN" sz="2000" dirty="0" err="1"/>
              <a:t>userID</a:t>
            </a:r>
            <a:r>
              <a:rPr lang="en-US" altLang="zh-CN" sz="2000" dirty="0"/>
              <a:t>=00007;</a:t>
            </a:r>
            <a:endParaRPr lang="zh-CN" altLang="zh-CN" sz="2000" dirty="0"/>
          </a:p>
        </p:txBody>
      </p:sp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708920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702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4752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）查询当前用户设备数目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1372126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</a:t>
            </a:r>
            <a:r>
              <a:rPr lang="zh-CN" altLang="zh-CN" sz="2000" dirty="0"/>
              <a:t>主机数目</a:t>
            </a:r>
            <a:r>
              <a:rPr lang="en-US" altLang="zh-CN" sz="2000" dirty="0"/>
              <a:t>, </a:t>
            </a:r>
            <a:r>
              <a:rPr lang="zh-CN" altLang="zh-CN" sz="2000" dirty="0"/>
              <a:t>从机数目</a:t>
            </a:r>
          </a:p>
          <a:p>
            <a:r>
              <a:rPr lang="en-US" altLang="zh-CN" sz="2000" dirty="0"/>
              <a:t>from </a:t>
            </a:r>
            <a:r>
              <a:rPr lang="en-US" altLang="zh-CN" sz="2000" dirty="0" err="1"/>
              <a:t>devices_num</a:t>
            </a:r>
            <a:endParaRPr lang="zh-CN" altLang="zh-CN" sz="2000" dirty="0"/>
          </a:p>
          <a:p>
            <a:r>
              <a:rPr lang="en-US" altLang="zh-CN" sz="2000" dirty="0"/>
              <a:t>Where </a:t>
            </a:r>
            <a:r>
              <a:rPr lang="en-US" altLang="zh-CN" sz="2000" dirty="0" err="1"/>
              <a:t>userID</a:t>
            </a:r>
            <a:r>
              <a:rPr lang="en-US" altLang="zh-CN" sz="2000" dirty="0"/>
              <a:t>=8;</a:t>
            </a:r>
            <a:endParaRPr lang="zh-CN" altLang="zh-CN" sz="2000" dirty="0"/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2708921"/>
            <a:ext cx="540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18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）查询当前从机号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主机号排到哪里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54613" y="1333159"/>
            <a:ext cx="5184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count(’</a:t>
            </a:r>
            <a:r>
              <a:rPr lang="zh-CN" altLang="zh-CN" sz="2000" dirty="0"/>
              <a:t>从机号</a:t>
            </a:r>
            <a:r>
              <a:rPr lang="en-US" altLang="zh-CN" sz="2000" dirty="0"/>
              <a:t>’) as </a:t>
            </a:r>
            <a:r>
              <a:rPr lang="en-US" altLang="zh-CN" sz="2000" dirty="0" err="1"/>
              <a:t>cogdevices_num</a:t>
            </a:r>
            <a:endParaRPr lang="zh-CN" altLang="zh-CN" sz="2000" dirty="0"/>
          </a:p>
          <a:p>
            <a:r>
              <a:rPr lang="en-US" altLang="zh-CN" sz="2000" dirty="0"/>
              <a:t>from </a:t>
            </a:r>
            <a:r>
              <a:rPr lang="en-US" altLang="zh-CN" sz="2000" dirty="0" err="1"/>
              <a:t>user_cogdevices</a:t>
            </a:r>
            <a:r>
              <a:rPr lang="en-US" altLang="zh-CN" sz="2000" dirty="0"/>
              <a:t>;</a:t>
            </a:r>
            <a:endParaRPr lang="zh-CN" altLang="zh-CN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83866" y="2457775"/>
            <a:ext cx="584807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目前的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user_cogdevices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表中 的从机号排序如下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kumimoji="0" lang="zh-CN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5" name="图片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68959"/>
            <a:ext cx="4225724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9592" y="58326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24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）查询当前从机号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主机号排到哪里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3866" y="1339419"/>
            <a:ext cx="518457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count(’</a:t>
            </a:r>
            <a:r>
              <a:rPr lang="zh-CN" altLang="zh-CN" sz="2000" dirty="0"/>
              <a:t>从机号</a:t>
            </a:r>
            <a:r>
              <a:rPr lang="en-US" altLang="zh-CN" sz="2000" dirty="0"/>
              <a:t>’) as </a:t>
            </a:r>
            <a:r>
              <a:rPr lang="en-US" altLang="zh-CN" sz="2000" dirty="0" err="1"/>
              <a:t>cogdevices_num</a:t>
            </a:r>
            <a:endParaRPr lang="zh-CN" altLang="zh-CN" sz="2000" dirty="0"/>
          </a:p>
          <a:p>
            <a:r>
              <a:rPr lang="en-US" altLang="zh-CN" sz="2000" dirty="0"/>
              <a:t>from </a:t>
            </a:r>
            <a:r>
              <a:rPr lang="en-US" altLang="zh-CN" sz="2000" dirty="0" err="1"/>
              <a:t>user_cogdevices</a:t>
            </a:r>
            <a:r>
              <a:rPr lang="en-US" altLang="zh-CN" sz="2000" dirty="0"/>
              <a:t>;</a:t>
            </a:r>
            <a:endParaRPr lang="zh-CN" altLang="zh-CN" sz="20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83866" y="2457775"/>
            <a:ext cx="3518912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计算当前的从机号排到第几了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9592" y="58326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3068957"/>
            <a:ext cx="7560000" cy="216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48007" y="5580263"/>
            <a:ext cx="80004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【思考】此处在应用时是否应作“</a:t>
            </a:r>
            <a:r>
              <a:rPr lang="en-US" altLang="zh-CN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+1</a:t>
            </a:r>
            <a:r>
              <a:rPr lang="zh-CN" altLang="zh-CN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”运算</a:t>
            </a:r>
            <a:r>
              <a:rPr lang="zh-CN" altLang="zh-CN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zh-CN" altLang="zh-CN" kern="10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或者</a:t>
            </a:r>
            <a:r>
              <a:rPr lang="zh-CN" altLang="zh-CN" kern="1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考虑从后端来计算</a:t>
            </a:r>
            <a:endParaRPr lang="zh-CN" altLang="zh-CN" kern="1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1802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11560" y="404664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）查询当前设备状态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83866" y="1339419"/>
            <a:ext cx="51845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select Condition </a:t>
            </a:r>
            <a:endParaRPr lang="zh-CN" altLang="zh-CN" sz="2000" dirty="0"/>
          </a:p>
          <a:p>
            <a:r>
              <a:rPr lang="en-US" altLang="zh-CN" sz="2000" dirty="0"/>
              <a:t>from </a:t>
            </a:r>
            <a:r>
              <a:rPr lang="en-US" altLang="zh-CN" sz="2000" dirty="0" err="1"/>
              <a:t>cogdevices_confi</a:t>
            </a:r>
            <a:endParaRPr lang="zh-CN" altLang="zh-CN" sz="2000" dirty="0"/>
          </a:p>
          <a:p>
            <a:r>
              <a:rPr lang="en-US" altLang="zh-CN" sz="2000" dirty="0"/>
              <a:t>where ’</a:t>
            </a:r>
            <a:r>
              <a:rPr lang="zh-CN" altLang="zh-CN" sz="2000" dirty="0"/>
              <a:t>从机号</a:t>
            </a:r>
            <a:r>
              <a:rPr lang="en-US" altLang="zh-CN" sz="2000" dirty="0"/>
              <a:t>’=2</a:t>
            </a:r>
            <a:r>
              <a:rPr lang="zh-CN" altLang="zh-CN" sz="2000" dirty="0"/>
              <a:t>；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716758" y="2492896"/>
            <a:ext cx="782058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【注意】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condition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的保留字，不能作为字段使用，同时命名字段、命名表或库时，应当注意规范，注意不要使用大写；</a:t>
            </a: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899592" y="5832674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17012" y="3370553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【修改】</a:t>
            </a:r>
            <a:r>
              <a:rPr lang="en-US" altLang="zh-CN" sz="2000" dirty="0"/>
              <a:t>select </a:t>
            </a:r>
            <a:r>
              <a:rPr lang="zh-CN" altLang="zh-CN" sz="2000" dirty="0"/>
              <a:t>从机号</a:t>
            </a:r>
            <a:r>
              <a:rPr lang="en-US" altLang="zh-CN" sz="2000" dirty="0"/>
              <a:t>,status </a:t>
            </a:r>
            <a:endParaRPr lang="en-US" altLang="zh-CN" sz="2000" dirty="0"/>
          </a:p>
          <a:p>
            <a:pPr>
              <a:spcAft>
                <a:spcPts val="0"/>
              </a:spcAft>
            </a:pPr>
            <a:r>
              <a:rPr lang="en-US" altLang="zh-CN" sz="2000" dirty="0"/>
              <a:t>from </a:t>
            </a:r>
            <a:r>
              <a:rPr lang="en-US" altLang="zh-CN" sz="2000" dirty="0" err="1"/>
              <a:t>cogdevices_confi</a:t>
            </a:r>
            <a:r>
              <a:rPr lang="en-US" altLang="zh-CN" sz="2000" dirty="0"/>
              <a:t> </a:t>
            </a:r>
            <a:endParaRPr lang="en-US" altLang="zh-CN" sz="2000" dirty="0"/>
          </a:p>
          <a:p>
            <a:pPr>
              <a:spcAft>
                <a:spcPts val="0"/>
              </a:spcAft>
            </a:pPr>
            <a:r>
              <a:rPr lang="en-US" altLang="zh-CN" sz="2000" dirty="0"/>
              <a:t>where </a:t>
            </a:r>
            <a:r>
              <a:rPr lang="zh-CN" altLang="zh-CN" sz="2000" dirty="0"/>
              <a:t>从机号</a:t>
            </a:r>
            <a:r>
              <a:rPr lang="en-US" altLang="zh-CN" sz="2000" dirty="0"/>
              <a:t>=1;</a:t>
            </a:r>
            <a:endParaRPr lang="zh-CN" altLang="zh-CN" sz="2000" dirty="0"/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783866" y="4654424"/>
            <a:ext cx="6740462" cy="1708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64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710</Words>
  <Application>Microsoft Office PowerPoint</Application>
  <PresentationFormat>全屏显示(4:3)</PresentationFormat>
  <Paragraphs>106</Paragraphs>
  <Slides>22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Yu Gothic</vt:lpstr>
      <vt:lpstr>方正大标宋简体</vt:lpstr>
      <vt:lpstr>方正兰亭细黑_GBK</vt:lpstr>
      <vt:lpstr>方正姚体</vt:lpstr>
      <vt:lpstr>宋体</vt:lpstr>
      <vt:lpstr>微软雅黑</vt:lpstr>
      <vt:lpstr>Arial</vt:lpstr>
      <vt:lpstr>Calibri</vt:lpstr>
      <vt:lpstr>Times New Roman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Windows 用户</cp:lastModifiedBy>
  <cp:revision>8</cp:revision>
  <dcterms:created xsi:type="dcterms:W3CDTF">2020-07-20T03:20:32Z</dcterms:created>
  <dcterms:modified xsi:type="dcterms:W3CDTF">2020-07-20T04:32:44Z</dcterms:modified>
</cp:coreProperties>
</file>